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69" r:id="rId4"/>
  </p:sldMasterIdLst>
  <p:notesMasterIdLst>
    <p:notesMasterId r:id="rId21"/>
  </p:notesMasterIdLst>
  <p:handoutMasterIdLst>
    <p:handoutMasterId r:id="rId22"/>
  </p:handoutMasterIdLst>
  <p:sldIdLst>
    <p:sldId id="1478" r:id="rId5"/>
    <p:sldId id="1482" r:id="rId6"/>
    <p:sldId id="1481" r:id="rId7"/>
    <p:sldId id="1469" r:id="rId8"/>
    <p:sldId id="1484" r:id="rId9"/>
    <p:sldId id="1471" r:id="rId10"/>
    <p:sldId id="1473" r:id="rId11"/>
    <p:sldId id="1465" r:id="rId12"/>
    <p:sldId id="1487" r:id="rId13"/>
    <p:sldId id="1488" r:id="rId14"/>
    <p:sldId id="1489" r:id="rId15"/>
    <p:sldId id="1477" r:id="rId16"/>
    <p:sldId id="1459" r:id="rId17"/>
    <p:sldId id="1490" r:id="rId18"/>
    <p:sldId id="1486" r:id="rId19"/>
    <p:sldId id="1485" r:id="rId20"/>
  </p:sldIdLst>
  <p:sldSz cx="12188825" cy="6858000"/>
  <p:notesSz cx="6789738" cy="9929813"/>
  <p:defaultTextStyle>
    <a:defPPr>
      <a:defRPr lang="en-US"/>
    </a:defPPr>
    <a:lvl1pPr algn="l" rtl="0" fontAlgn="base">
      <a:spcBef>
        <a:spcPct val="0"/>
      </a:spcBef>
      <a:spcAft>
        <a:spcPct val="0"/>
      </a:spcAft>
      <a:defRPr sz="2600" kern="1200">
        <a:solidFill>
          <a:schemeClr val="tx1"/>
        </a:solidFill>
        <a:latin typeface="Times" charset="0"/>
        <a:ea typeface="Osaka" charset="0"/>
        <a:cs typeface="Osaka" charset="0"/>
      </a:defRPr>
    </a:lvl1pPr>
    <a:lvl2pPr marL="496888" indent="1588" algn="l" rtl="0" fontAlgn="base">
      <a:spcBef>
        <a:spcPct val="0"/>
      </a:spcBef>
      <a:spcAft>
        <a:spcPct val="0"/>
      </a:spcAft>
      <a:defRPr sz="2600" kern="1200">
        <a:solidFill>
          <a:schemeClr val="tx1"/>
        </a:solidFill>
        <a:latin typeface="Times" charset="0"/>
        <a:ea typeface="Osaka" charset="0"/>
        <a:cs typeface="Osaka" charset="0"/>
      </a:defRPr>
    </a:lvl2pPr>
    <a:lvl3pPr marL="996950" indent="1588" algn="l" rtl="0" fontAlgn="base">
      <a:spcBef>
        <a:spcPct val="0"/>
      </a:spcBef>
      <a:spcAft>
        <a:spcPct val="0"/>
      </a:spcAft>
      <a:defRPr sz="2600" kern="1200">
        <a:solidFill>
          <a:schemeClr val="tx1"/>
        </a:solidFill>
        <a:latin typeface="Times" charset="0"/>
        <a:ea typeface="Osaka" charset="0"/>
        <a:cs typeface="Osaka" charset="0"/>
      </a:defRPr>
    </a:lvl3pPr>
    <a:lvl4pPr marL="1495425" indent="1588" algn="l" rtl="0" fontAlgn="base">
      <a:spcBef>
        <a:spcPct val="0"/>
      </a:spcBef>
      <a:spcAft>
        <a:spcPct val="0"/>
      </a:spcAft>
      <a:defRPr sz="2600" kern="1200">
        <a:solidFill>
          <a:schemeClr val="tx1"/>
        </a:solidFill>
        <a:latin typeface="Times" charset="0"/>
        <a:ea typeface="Osaka" charset="0"/>
        <a:cs typeface="Osaka" charset="0"/>
      </a:defRPr>
    </a:lvl4pPr>
    <a:lvl5pPr marL="1995488" indent="1588" algn="l" rtl="0" fontAlgn="base">
      <a:spcBef>
        <a:spcPct val="0"/>
      </a:spcBef>
      <a:spcAft>
        <a:spcPct val="0"/>
      </a:spcAft>
      <a:defRPr sz="2600" kern="1200">
        <a:solidFill>
          <a:schemeClr val="tx1"/>
        </a:solidFill>
        <a:latin typeface="Times" charset="0"/>
        <a:ea typeface="Osaka" charset="0"/>
        <a:cs typeface="Osaka" charset="0"/>
      </a:defRPr>
    </a:lvl5pPr>
    <a:lvl6pPr marL="2286000" algn="l" defTabSz="457200" rtl="0" eaLnBrk="1" latinLnBrk="0" hangingPunct="1">
      <a:defRPr sz="2600" kern="1200">
        <a:solidFill>
          <a:schemeClr val="tx1"/>
        </a:solidFill>
        <a:latin typeface="Times" charset="0"/>
        <a:ea typeface="Osaka" charset="0"/>
        <a:cs typeface="Osaka" charset="0"/>
      </a:defRPr>
    </a:lvl6pPr>
    <a:lvl7pPr marL="2743200" algn="l" defTabSz="457200" rtl="0" eaLnBrk="1" latinLnBrk="0" hangingPunct="1">
      <a:defRPr sz="2600" kern="1200">
        <a:solidFill>
          <a:schemeClr val="tx1"/>
        </a:solidFill>
        <a:latin typeface="Times" charset="0"/>
        <a:ea typeface="Osaka" charset="0"/>
        <a:cs typeface="Osaka" charset="0"/>
      </a:defRPr>
    </a:lvl7pPr>
    <a:lvl8pPr marL="3200400" algn="l" defTabSz="457200" rtl="0" eaLnBrk="1" latinLnBrk="0" hangingPunct="1">
      <a:defRPr sz="2600" kern="1200">
        <a:solidFill>
          <a:schemeClr val="tx1"/>
        </a:solidFill>
        <a:latin typeface="Times" charset="0"/>
        <a:ea typeface="Osaka" charset="0"/>
        <a:cs typeface="Osaka" charset="0"/>
      </a:defRPr>
    </a:lvl8pPr>
    <a:lvl9pPr marL="3657600" algn="l" defTabSz="457200" rtl="0" eaLnBrk="1" latinLnBrk="0" hangingPunct="1">
      <a:defRPr sz="2600" kern="1200">
        <a:solidFill>
          <a:schemeClr val="tx1"/>
        </a:solidFill>
        <a:latin typeface="Times" charset="0"/>
        <a:ea typeface="Osaka" charset="0"/>
        <a:cs typeface="Osaka" charset="0"/>
      </a:defRPr>
    </a:lvl9pPr>
  </p:defaultTextStyle>
  <p:extLst>
    <p:ext uri="{EFAFB233-063F-42B5-8137-9DF3F51BA10A}">
      <p15:sldGuideLst xmlns:p15="http://schemas.microsoft.com/office/powerpoint/2012/main">
        <p15:guide id="1" orient="horz" pos="723">
          <p15:clr>
            <a:srgbClr val="A4A3A4"/>
          </p15:clr>
        </p15:guide>
        <p15:guide id="2" orient="horz" pos="3545">
          <p15:clr>
            <a:srgbClr val="A4A3A4"/>
          </p15:clr>
        </p15:guide>
        <p15:guide id="3" orient="horz" pos="3863">
          <p15:clr>
            <a:srgbClr val="A4A3A4"/>
          </p15:clr>
        </p15:guide>
        <p15:guide id="4" pos="7404">
          <p15:clr>
            <a:srgbClr val="A4A3A4"/>
          </p15:clr>
        </p15:guide>
        <p15:guide id="5" pos="286">
          <p15:clr>
            <a:srgbClr val="A4A3A4"/>
          </p15:clr>
        </p15:guide>
        <p15:guide id="6" pos="6086">
          <p15:clr>
            <a:srgbClr val="A4A3A4"/>
          </p15:clr>
        </p15:guide>
        <p15:guide id="7" pos="382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AAB4"/>
    <a:srgbClr val="B7DC18"/>
    <a:srgbClr val="263B7D"/>
    <a:srgbClr val="7ED3D7"/>
    <a:srgbClr val="69BCB9"/>
    <a:srgbClr val="8BAD3B"/>
    <a:srgbClr val="857863"/>
    <a:srgbClr val="7DA5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9854" autoAdjust="0"/>
  </p:normalViewPr>
  <p:slideViewPr>
    <p:cSldViewPr snapToGrid="0" snapToObjects="1">
      <p:cViewPr varScale="1">
        <p:scale>
          <a:sx n="90" d="100"/>
          <a:sy n="90" d="100"/>
        </p:scale>
        <p:origin x="576" y="66"/>
      </p:cViewPr>
      <p:guideLst>
        <p:guide orient="horz" pos="723"/>
        <p:guide orient="horz" pos="3545"/>
        <p:guide orient="horz" pos="3863"/>
        <p:guide pos="7404"/>
        <p:guide pos="286"/>
        <p:guide pos="6086"/>
        <p:guide pos="3827"/>
      </p:guideLst>
    </p:cSldViewPr>
  </p:slideViewPr>
  <p:outlineViewPr>
    <p:cViewPr>
      <p:scale>
        <a:sx n="33" d="100"/>
        <a:sy n="33" d="100"/>
      </p:scale>
      <p:origin x="0" y="-13944"/>
    </p:cViewPr>
  </p:outlineViewPr>
  <p:notesTextViewPr>
    <p:cViewPr>
      <p:scale>
        <a:sx n="100" d="100"/>
        <a:sy n="100" d="100"/>
      </p:scale>
      <p:origin x="0" y="0"/>
    </p:cViewPr>
  </p:notesTextViewPr>
  <p:sorterViewPr>
    <p:cViewPr>
      <p:scale>
        <a:sx n="100" d="100"/>
        <a:sy n="100" d="100"/>
      </p:scale>
      <p:origin x="0" y="-9396"/>
    </p:cViewPr>
  </p:sorterViewPr>
  <p:notesViewPr>
    <p:cSldViewPr snapToGrid="0" snapToObjects="1">
      <p:cViewPr varScale="1">
        <p:scale>
          <a:sx n="66" d="100"/>
          <a:sy n="66" d="100"/>
        </p:scale>
        <p:origin x="334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58CE4-20C4-439A-9883-91C8104CA62E}" type="doc">
      <dgm:prSet loTypeId="urn:microsoft.com/office/officeart/2011/layout/HexagonRadial" loCatId="cycle" qsTypeId="urn:microsoft.com/office/officeart/2005/8/quickstyle/3d3" qsCatId="3D" csTypeId="urn:microsoft.com/office/officeart/2005/8/colors/accent6_1" csCatId="accent6" phldr="1"/>
      <dgm:spPr/>
      <dgm:t>
        <a:bodyPr/>
        <a:lstStyle/>
        <a:p>
          <a:endParaRPr lang="en-US"/>
        </a:p>
      </dgm:t>
    </dgm:pt>
    <dgm:pt modelId="{2AA9FA91-A4EF-4B32-9C06-C367BE2C0D6D}" type="pres">
      <dgm:prSet presAssocID="{4F258CE4-20C4-439A-9883-91C8104CA62E}" presName="Name0" presStyleCnt="0">
        <dgm:presLayoutVars>
          <dgm:chMax val="1"/>
          <dgm:chPref val="1"/>
          <dgm:dir/>
          <dgm:animOne val="branch"/>
          <dgm:animLvl val="lvl"/>
        </dgm:presLayoutVars>
      </dgm:prSet>
      <dgm:spPr/>
    </dgm:pt>
  </dgm:ptLst>
  <dgm:cxnLst>
    <dgm:cxn modelId="{FC2907BB-D82E-4346-B6EB-200BB23D4CF8}" type="presOf" srcId="{4F258CE4-20C4-439A-9883-91C8104CA62E}" destId="{2AA9FA91-A4EF-4B32-9C06-C367BE2C0D6D}"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2C52BC-EB2A-46D3-B456-6141FB920D49}"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n-US"/>
        </a:p>
      </dgm:t>
    </dgm:pt>
    <dgm:pt modelId="{98B2A986-B4EF-428B-B0FD-5A70C9EB8E4D}">
      <dgm:prSet phldrT="[Text]" custT="1"/>
      <dgm:spPr>
        <a:solidFill>
          <a:schemeClr val="accent1"/>
        </a:solidFill>
      </dgm:spPr>
      <dgm:t>
        <a:bodyPr/>
        <a:lstStyle/>
        <a:p>
          <a:r>
            <a:rPr lang="en-US" sz="1600" b="1" dirty="0">
              <a:solidFill>
                <a:schemeClr val="bg1"/>
              </a:solidFill>
            </a:rPr>
            <a:t>Compensation </a:t>
          </a:r>
        </a:p>
        <a:p>
          <a:r>
            <a:rPr lang="en-US" sz="1400" b="0" dirty="0">
              <a:solidFill>
                <a:schemeClr val="bg1"/>
              </a:solidFill>
            </a:rPr>
            <a:t>Annual review of salary levels to ensure competitiveness</a:t>
          </a:r>
        </a:p>
      </dgm:t>
    </dgm:pt>
    <dgm:pt modelId="{6716A32D-E941-456D-B61C-8071CFF2A6A3}" type="parTrans" cxnId="{9DC54AFC-51F9-4D7F-B511-BAB98FFF5606}">
      <dgm:prSet/>
      <dgm:spPr/>
      <dgm:t>
        <a:bodyPr/>
        <a:lstStyle/>
        <a:p>
          <a:endParaRPr lang="en-US" sz="1200"/>
        </a:p>
      </dgm:t>
    </dgm:pt>
    <dgm:pt modelId="{A1BDED3B-278B-4E4E-9C9E-3AA48F747FB8}" type="sibTrans" cxnId="{9DC54AFC-51F9-4D7F-B511-BAB98FFF5606}">
      <dgm:prSet/>
      <dgm:spPr/>
      <dgm:t>
        <a:bodyPr/>
        <a:lstStyle/>
        <a:p>
          <a:endParaRPr lang="en-US" sz="1200"/>
        </a:p>
      </dgm:t>
    </dgm:pt>
    <dgm:pt modelId="{E0900EE0-7CAC-4B08-8CEA-9108E3015C50}">
      <dgm:prSet phldrT="[Text]" custT="1"/>
      <dgm:spPr>
        <a:solidFill>
          <a:srgbClr val="0BAAB4"/>
        </a:solidFill>
      </dgm:spPr>
      <dgm:t>
        <a:bodyPr/>
        <a:lstStyle/>
        <a:p>
          <a:r>
            <a:rPr lang="en-US" sz="1600" b="1" dirty="0">
              <a:solidFill>
                <a:schemeClr val="bg1"/>
              </a:solidFill>
            </a:rPr>
            <a:t>Benefits</a:t>
          </a:r>
        </a:p>
        <a:p>
          <a:r>
            <a:rPr lang="en-US" sz="1400" b="0" dirty="0">
              <a:solidFill>
                <a:schemeClr val="bg1"/>
              </a:solidFill>
            </a:rPr>
            <a:t>Medical plan, Life Insurance, Transportation allowance</a:t>
          </a:r>
        </a:p>
        <a:p>
          <a:r>
            <a:rPr lang="en-US" sz="1400" b="0" dirty="0">
              <a:solidFill>
                <a:schemeClr val="bg1"/>
              </a:solidFill>
            </a:rPr>
            <a:t>Discounts on services and products</a:t>
          </a:r>
        </a:p>
        <a:p>
          <a:r>
            <a:rPr lang="en-US" sz="1400" b="0" dirty="0">
              <a:solidFill>
                <a:schemeClr val="bg1"/>
              </a:solidFill>
            </a:rPr>
            <a:t>Work from home model</a:t>
          </a:r>
        </a:p>
      </dgm:t>
    </dgm:pt>
    <dgm:pt modelId="{53778F0F-4AA1-455C-BA50-E3E3246E5E61}" type="parTrans" cxnId="{B3E62207-95B1-405D-9C3F-343935690522}">
      <dgm:prSet/>
      <dgm:spPr/>
      <dgm:t>
        <a:bodyPr/>
        <a:lstStyle/>
        <a:p>
          <a:endParaRPr lang="en-US" sz="1200"/>
        </a:p>
      </dgm:t>
    </dgm:pt>
    <dgm:pt modelId="{BDA8556E-26AB-423E-8A3B-A31DA2C76223}" type="sibTrans" cxnId="{B3E62207-95B1-405D-9C3F-343935690522}">
      <dgm:prSet/>
      <dgm:spPr/>
      <dgm:t>
        <a:bodyPr/>
        <a:lstStyle/>
        <a:p>
          <a:endParaRPr lang="en-US" sz="1200"/>
        </a:p>
      </dgm:t>
    </dgm:pt>
    <dgm:pt modelId="{79920BF7-6C07-42E0-9BAC-6A6CAA22FD6A}">
      <dgm:prSet custT="1"/>
      <dgm:spPr>
        <a:solidFill>
          <a:srgbClr val="B7DC18"/>
        </a:solidFill>
      </dgm:spPr>
      <dgm:t>
        <a:bodyPr/>
        <a:lstStyle/>
        <a:p>
          <a:r>
            <a:rPr lang="en-US" sz="1600" b="1" dirty="0">
              <a:solidFill>
                <a:schemeClr val="tx1"/>
              </a:solidFill>
            </a:rPr>
            <a:t>Performance linked bonuses</a:t>
          </a:r>
        </a:p>
        <a:p>
          <a:r>
            <a:rPr lang="en-US" sz="1400" dirty="0">
              <a:solidFill>
                <a:schemeClr val="tx1"/>
              </a:solidFill>
            </a:rPr>
            <a:t>Move to quarterly measured and rewarded performance for agents</a:t>
          </a:r>
        </a:p>
        <a:p>
          <a:r>
            <a:rPr lang="en-US" sz="1400" dirty="0">
              <a:solidFill>
                <a:schemeClr val="tx1"/>
              </a:solidFill>
            </a:rPr>
            <a:t>Annual incentive program for leadership</a:t>
          </a:r>
        </a:p>
      </dgm:t>
    </dgm:pt>
    <dgm:pt modelId="{FFD21EC5-72E2-41E9-A76D-9BD3E66DCEAA}" type="parTrans" cxnId="{B52C97A0-DDAE-40C1-884D-89883D58FFF9}">
      <dgm:prSet/>
      <dgm:spPr/>
      <dgm:t>
        <a:bodyPr/>
        <a:lstStyle/>
        <a:p>
          <a:endParaRPr lang="en-US" sz="1200"/>
        </a:p>
      </dgm:t>
    </dgm:pt>
    <dgm:pt modelId="{C826D071-6E9E-451B-AD9C-D391649C37F4}" type="sibTrans" cxnId="{B52C97A0-DDAE-40C1-884D-89883D58FFF9}">
      <dgm:prSet/>
      <dgm:spPr/>
      <dgm:t>
        <a:bodyPr/>
        <a:lstStyle/>
        <a:p>
          <a:endParaRPr lang="en-US" sz="1200"/>
        </a:p>
      </dgm:t>
    </dgm:pt>
    <dgm:pt modelId="{8A3DA553-D48A-4425-A65B-658F3BE9C3F1}" type="pres">
      <dgm:prSet presAssocID="{5F2C52BC-EB2A-46D3-B456-6141FB920D49}" presName="Name0" presStyleCnt="0">
        <dgm:presLayoutVars>
          <dgm:chMax val="7"/>
          <dgm:chPref val="7"/>
          <dgm:dir/>
        </dgm:presLayoutVars>
      </dgm:prSet>
      <dgm:spPr/>
    </dgm:pt>
    <dgm:pt modelId="{91D6F5CC-5197-4F59-992F-20E15E83060C}" type="pres">
      <dgm:prSet presAssocID="{5F2C52BC-EB2A-46D3-B456-6141FB920D49}" presName="Name1" presStyleCnt="0"/>
      <dgm:spPr/>
    </dgm:pt>
    <dgm:pt modelId="{5A61193A-1456-414B-83BF-1944792D3EA9}" type="pres">
      <dgm:prSet presAssocID="{5F2C52BC-EB2A-46D3-B456-6141FB920D49}" presName="cycle" presStyleCnt="0"/>
      <dgm:spPr/>
    </dgm:pt>
    <dgm:pt modelId="{5662AA02-E63A-4CC6-A9F6-D7342F41178C}" type="pres">
      <dgm:prSet presAssocID="{5F2C52BC-EB2A-46D3-B456-6141FB920D49}" presName="srcNode" presStyleLbl="node1" presStyleIdx="0" presStyleCnt="3"/>
      <dgm:spPr/>
    </dgm:pt>
    <dgm:pt modelId="{5D8866C6-8A7B-425D-B8F4-06D3AB3F4794}" type="pres">
      <dgm:prSet presAssocID="{5F2C52BC-EB2A-46D3-B456-6141FB920D49}" presName="conn" presStyleLbl="parChTrans1D2" presStyleIdx="0" presStyleCnt="1"/>
      <dgm:spPr/>
    </dgm:pt>
    <dgm:pt modelId="{97EEB080-9163-4AAB-96E7-796CE6FDFE7A}" type="pres">
      <dgm:prSet presAssocID="{5F2C52BC-EB2A-46D3-B456-6141FB920D49}" presName="extraNode" presStyleLbl="node1" presStyleIdx="0" presStyleCnt="3"/>
      <dgm:spPr/>
    </dgm:pt>
    <dgm:pt modelId="{FC48DC13-1F84-4F97-AEA8-9424D65C89DB}" type="pres">
      <dgm:prSet presAssocID="{5F2C52BC-EB2A-46D3-B456-6141FB920D49}" presName="dstNode" presStyleLbl="node1" presStyleIdx="0" presStyleCnt="3"/>
      <dgm:spPr/>
    </dgm:pt>
    <dgm:pt modelId="{EE9668A7-62C4-40E4-8062-FC4C6DE999CC}" type="pres">
      <dgm:prSet presAssocID="{98B2A986-B4EF-428B-B0FD-5A70C9EB8E4D}" presName="text_1" presStyleLbl="node1" presStyleIdx="0" presStyleCnt="3">
        <dgm:presLayoutVars>
          <dgm:bulletEnabled val="1"/>
        </dgm:presLayoutVars>
      </dgm:prSet>
      <dgm:spPr/>
    </dgm:pt>
    <dgm:pt modelId="{509BA4C9-5B66-490A-8E2C-8596596CB315}" type="pres">
      <dgm:prSet presAssocID="{98B2A986-B4EF-428B-B0FD-5A70C9EB8E4D}" presName="accent_1" presStyleCnt="0"/>
      <dgm:spPr/>
    </dgm:pt>
    <dgm:pt modelId="{79B21FA0-993D-4719-B42C-42891FC7501B}" type="pres">
      <dgm:prSet presAssocID="{98B2A986-B4EF-428B-B0FD-5A70C9EB8E4D}" presName="accentRepeatNode" presStyleLbl="solidFgAcc1" presStyleIdx="0" presStyleCnt="3"/>
      <dgm:spPr/>
    </dgm:pt>
    <dgm:pt modelId="{1DC6D46C-7E6C-43A1-B1E3-EDC53962082A}" type="pres">
      <dgm:prSet presAssocID="{79920BF7-6C07-42E0-9BAC-6A6CAA22FD6A}" presName="text_2" presStyleLbl="node1" presStyleIdx="1" presStyleCnt="3">
        <dgm:presLayoutVars>
          <dgm:bulletEnabled val="1"/>
        </dgm:presLayoutVars>
      </dgm:prSet>
      <dgm:spPr/>
    </dgm:pt>
    <dgm:pt modelId="{466509E5-C974-439A-B25B-419705DFD3FF}" type="pres">
      <dgm:prSet presAssocID="{79920BF7-6C07-42E0-9BAC-6A6CAA22FD6A}" presName="accent_2" presStyleCnt="0"/>
      <dgm:spPr/>
    </dgm:pt>
    <dgm:pt modelId="{7D88D0EA-7CFE-462B-BD48-25FC067DBE8B}" type="pres">
      <dgm:prSet presAssocID="{79920BF7-6C07-42E0-9BAC-6A6CAA22FD6A}" presName="accentRepeatNode" presStyleLbl="solidFgAcc1" presStyleIdx="1" presStyleCnt="3"/>
      <dgm:spPr/>
    </dgm:pt>
    <dgm:pt modelId="{CB1B47D9-5075-440F-BCE9-676784603ECB}" type="pres">
      <dgm:prSet presAssocID="{E0900EE0-7CAC-4B08-8CEA-9108E3015C50}" presName="text_3" presStyleLbl="node1" presStyleIdx="2" presStyleCnt="3">
        <dgm:presLayoutVars>
          <dgm:bulletEnabled val="1"/>
        </dgm:presLayoutVars>
      </dgm:prSet>
      <dgm:spPr/>
    </dgm:pt>
    <dgm:pt modelId="{225B4552-3B38-4BC2-A941-7E98CBF35E3B}" type="pres">
      <dgm:prSet presAssocID="{E0900EE0-7CAC-4B08-8CEA-9108E3015C50}" presName="accent_3" presStyleCnt="0"/>
      <dgm:spPr/>
    </dgm:pt>
    <dgm:pt modelId="{1B398625-3CB4-4411-90A9-B84768C20533}" type="pres">
      <dgm:prSet presAssocID="{E0900EE0-7CAC-4B08-8CEA-9108E3015C50}" presName="accentRepeatNode" presStyleLbl="solidFgAcc1" presStyleIdx="2" presStyleCnt="3"/>
      <dgm:spPr/>
    </dgm:pt>
  </dgm:ptLst>
  <dgm:cxnLst>
    <dgm:cxn modelId="{B3E62207-95B1-405D-9C3F-343935690522}" srcId="{5F2C52BC-EB2A-46D3-B456-6141FB920D49}" destId="{E0900EE0-7CAC-4B08-8CEA-9108E3015C50}" srcOrd="2" destOrd="0" parTransId="{53778F0F-4AA1-455C-BA50-E3E3246E5E61}" sibTransId="{BDA8556E-26AB-423E-8A3B-A31DA2C76223}"/>
    <dgm:cxn modelId="{895A5E10-782A-4971-B759-CD582F930355}" type="presOf" srcId="{5F2C52BC-EB2A-46D3-B456-6141FB920D49}" destId="{8A3DA553-D48A-4425-A65B-658F3BE9C3F1}" srcOrd="0" destOrd="0" presId="urn:microsoft.com/office/officeart/2008/layout/VerticalCurvedList"/>
    <dgm:cxn modelId="{30033915-169E-4C00-BFF0-ECDE7D8F183C}" type="presOf" srcId="{79920BF7-6C07-42E0-9BAC-6A6CAA22FD6A}" destId="{1DC6D46C-7E6C-43A1-B1E3-EDC53962082A}" srcOrd="0" destOrd="0" presId="urn:microsoft.com/office/officeart/2008/layout/VerticalCurvedList"/>
    <dgm:cxn modelId="{952EE141-C407-4935-B41F-6AAFD16EF056}" type="presOf" srcId="{E0900EE0-7CAC-4B08-8CEA-9108E3015C50}" destId="{CB1B47D9-5075-440F-BCE9-676784603ECB}" srcOrd="0" destOrd="0" presId="urn:microsoft.com/office/officeart/2008/layout/VerticalCurvedList"/>
    <dgm:cxn modelId="{47A04B70-F7F8-4365-8EEA-E12A995E3F0E}" type="presOf" srcId="{A1BDED3B-278B-4E4E-9C9E-3AA48F747FB8}" destId="{5D8866C6-8A7B-425D-B8F4-06D3AB3F4794}" srcOrd="0" destOrd="0" presId="urn:microsoft.com/office/officeart/2008/layout/VerticalCurvedList"/>
    <dgm:cxn modelId="{B52C97A0-DDAE-40C1-884D-89883D58FFF9}" srcId="{5F2C52BC-EB2A-46D3-B456-6141FB920D49}" destId="{79920BF7-6C07-42E0-9BAC-6A6CAA22FD6A}" srcOrd="1" destOrd="0" parTransId="{FFD21EC5-72E2-41E9-A76D-9BD3E66DCEAA}" sibTransId="{C826D071-6E9E-451B-AD9C-D391649C37F4}"/>
    <dgm:cxn modelId="{A68B7AD6-F571-4592-A1C9-3E837534A1C4}" type="presOf" srcId="{98B2A986-B4EF-428B-B0FD-5A70C9EB8E4D}" destId="{EE9668A7-62C4-40E4-8062-FC4C6DE999CC}" srcOrd="0" destOrd="0" presId="urn:microsoft.com/office/officeart/2008/layout/VerticalCurvedList"/>
    <dgm:cxn modelId="{9DC54AFC-51F9-4D7F-B511-BAB98FFF5606}" srcId="{5F2C52BC-EB2A-46D3-B456-6141FB920D49}" destId="{98B2A986-B4EF-428B-B0FD-5A70C9EB8E4D}" srcOrd="0" destOrd="0" parTransId="{6716A32D-E941-456D-B61C-8071CFF2A6A3}" sibTransId="{A1BDED3B-278B-4E4E-9C9E-3AA48F747FB8}"/>
    <dgm:cxn modelId="{DBFC0BF0-43E9-45D8-8FF8-9B5F65F1BE27}" type="presParOf" srcId="{8A3DA553-D48A-4425-A65B-658F3BE9C3F1}" destId="{91D6F5CC-5197-4F59-992F-20E15E83060C}" srcOrd="0" destOrd="0" presId="urn:microsoft.com/office/officeart/2008/layout/VerticalCurvedList"/>
    <dgm:cxn modelId="{7B58E3CE-8788-42C1-A8E4-A59338FE70BE}" type="presParOf" srcId="{91D6F5CC-5197-4F59-992F-20E15E83060C}" destId="{5A61193A-1456-414B-83BF-1944792D3EA9}" srcOrd="0" destOrd="0" presId="urn:microsoft.com/office/officeart/2008/layout/VerticalCurvedList"/>
    <dgm:cxn modelId="{D753D974-CED3-4000-8995-2170DF872D5E}" type="presParOf" srcId="{5A61193A-1456-414B-83BF-1944792D3EA9}" destId="{5662AA02-E63A-4CC6-A9F6-D7342F41178C}" srcOrd="0" destOrd="0" presId="urn:microsoft.com/office/officeart/2008/layout/VerticalCurvedList"/>
    <dgm:cxn modelId="{33650A51-CDB6-435F-9D4F-9B1FA1C8CEDD}" type="presParOf" srcId="{5A61193A-1456-414B-83BF-1944792D3EA9}" destId="{5D8866C6-8A7B-425D-B8F4-06D3AB3F4794}" srcOrd="1" destOrd="0" presId="urn:microsoft.com/office/officeart/2008/layout/VerticalCurvedList"/>
    <dgm:cxn modelId="{5E55F2D7-4761-4BFB-B3BE-B3BAEFC3B77B}" type="presParOf" srcId="{5A61193A-1456-414B-83BF-1944792D3EA9}" destId="{97EEB080-9163-4AAB-96E7-796CE6FDFE7A}" srcOrd="2" destOrd="0" presId="urn:microsoft.com/office/officeart/2008/layout/VerticalCurvedList"/>
    <dgm:cxn modelId="{C6F3F186-7DEA-425F-9600-D2810717F410}" type="presParOf" srcId="{5A61193A-1456-414B-83BF-1944792D3EA9}" destId="{FC48DC13-1F84-4F97-AEA8-9424D65C89DB}" srcOrd="3" destOrd="0" presId="urn:microsoft.com/office/officeart/2008/layout/VerticalCurvedList"/>
    <dgm:cxn modelId="{82A7C147-523A-447B-98D2-AC170AD986EC}" type="presParOf" srcId="{91D6F5CC-5197-4F59-992F-20E15E83060C}" destId="{EE9668A7-62C4-40E4-8062-FC4C6DE999CC}" srcOrd="1" destOrd="0" presId="urn:microsoft.com/office/officeart/2008/layout/VerticalCurvedList"/>
    <dgm:cxn modelId="{1333B5E9-951E-4C0D-92D9-FFBD2956256F}" type="presParOf" srcId="{91D6F5CC-5197-4F59-992F-20E15E83060C}" destId="{509BA4C9-5B66-490A-8E2C-8596596CB315}" srcOrd="2" destOrd="0" presId="urn:microsoft.com/office/officeart/2008/layout/VerticalCurvedList"/>
    <dgm:cxn modelId="{C66F9400-708F-4D35-9BE3-845B6C2E69DD}" type="presParOf" srcId="{509BA4C9-5B66-490A-8E2C-8596596CB315}" destId="{79B21FA0-993D-4719-B42C-42891FC7501B}" srcOrd="0" destOrd="0" presId="urn:microsoft.com/office/officeart/2008/layout/VerticalCurvedList"/>
    <dgm:cxn modelId="{4A2D0617-8EB0-463A-8F22-D028D976BA43}" type="presParOf" srcId="{91D6F5CC-5197-4F59-992F-20E15E83060C}" destId="{1DC6D46C-7E6C-43A1-B1E3-EDC53962082A}" srcOrd="3" destOrd="0" presId="urn:microsoft.com/office/officeart/2008/layout/VerticalCurvedList"/>
    <dgm:cxn modelId="{9C15D4C3-40E3-48DF-A507-B04513B8174C}" type="presParOf" srcId="{91D6F5CC-5197-4F59-992F-20E15E83060C}" destId="{466509E5-C974-439A-B25B-419705DFD3FF}" srcOrd="4" destOrd="0" presId="urn:microsoft.com/office/officeart/2008/layout/VerticalCurvedList"/>
    <dgm:cxn modelId="{9AFC7B61-628E-48BA-BBC4-C4C74E99F26D}" type="presParOf" srcId="{466509E5-C974-439A-B25B-419705DFD3FF}" destId="{7D88D0EA-7CFE-462B-BD48-25FC067DBE8B}" srcOrd="0" destOrd="0" presId="urn:microsoft.com/office/officeart/2008/layout/VerticalCurvedList"/>
    <dgm:cxn modelId="{FD211D93-131C-4639-A661-4051AF640AC4}" type="presParOf" srcId="{91D6F5CC-5197-4F59-992F-20E15E83060C}" destId="{CB1B47D9-5075-440F-BCE9-676784603ECB}" srcOrd="5" destOrd="0" presId="urn:microsoft.com/office/officeart/2008/layout/VerticalCurvedList"/>
    <dgm:cxn modelId="{A1E09AE8-F7AC-41C3-B292-1911AD1B79B9}" type="presParOf" srcId="{91D6F5CC-5197-4F59-992F-20E15E83060C}" destId="{225B4552-3B38-4BC2-A941-7E98CBF35E3B}" srcOrd="6" destOrd="0" presId="urn:microsoft.com/office/officeart/2008/layout/VerticalCurvedList"/>
    <dgm:cxn modelId="{934C3DED-388E-4F45-A1D9-FE750A8DCE1B}" type="presParOf" srcId="{225B4552-3B38-4BC2-A941-7E98CBF35E3B}" destId="{1B398625-3CB4-4411-90A9-B84768C20533}"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B291F0-F936-4005-A5DD-367FF3E1EB8A}"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37C50303-6471-4ED5-8025-C8460E6ACFB2}">
      <dgm:prSet custT="1"/>
      <dgm:spPr/>
      <dgm:t>
        <a:bodyPr/>
        <a:lstStyle/>
        <a:p>
          <a:r>
            <a:rPr lang="en-US" sz="1800" dirty="0">
              <a:solidFill>
                <a:srgbClr val="002060"/>
              </a:solidFill>
            </a:rPr>
            <a:t>Quarterly Center Roundtables, Quarterly Town halls with new starters </a:t>
          </a:r>
        </a:p>
      </dgm:t>
    </dgm:pt>
    <dgm:pt modelId="{DB2F1528-F21E-4518-8E86-37BCD8A3DD99}" type="parTrans" cxnId="{21D8B5C7-BEF4-4BD8-A919-C743AABDCE3F}">
      <dgm:prSet/>
      <dgm:spPr/>
      <dgm:t>
        <a:bodyPr/>
        <a:lstStyle/>
        <a:p>
          <a:endParaRPr lang="en-US"/>
        </a:p>
      </dgm:t>
    </dgm:pt>
    <dgm:pt modelId="{5EE5CA77-FACE-49D7-8CB9-842410FCDDA6}" type="sibTrans" cxnId="{21D8B5C7-BEF4-4BD8-A919-C743AABDCE3F}">
      <dgm:prSet/>
      <dgm:spPr/>
      <dgm:t>
        <a:bodyPr/>
        <a:lstStyle/>
        <a:p>
          <a:endParaRPr lang="en-US"/>
        </a:p>
      </dgm:t>
    </dgm:pt>
    <dgm:pt modelId="{2D497A7B-163F-4DE3-AAAD-21781AD8C0C4}">
      <dgm:prSet/>
      <dgm:spPr/>
      <dgm:t>
        <a:bodyPr/>
        <a:lstStyle/>
        <a:p>
          <a:r>
            <a:rPr lang="en-US" dirty="0"/>
            <a:t>CSR </a:t>
          </a:r>
        </a:p>
      </dgm:t>
    </dgm:pt>
    <dgm:pt modelId="{675EC814-6E42-4634-BB5F-093AAB6A5F7B}" type="parTrans" cxnId="{272A17EC-1BBC-40B4-99B0-00D3C413BC89}">
      <dgm:prSet/>
      <dgm:spPr/>
      <dgm:t>
        <a:bodyPr/>
        <a:lstStyle/>
        <a:p>
          <a:endParaRPr lang="en-US"/>
        </a:p>
      </dgm:t>
    </dgm:pt>
    <dgm:pt modelId="{6B5E96E4-EE51-4C42-BC78-9B0854A1995B}" type="sibTrans" cxnId="{272A17EC-1BBC-40B4-99B0-00D3C413BC89}">
      <dgm:prSet/>
      <dgm:spPr/>
      <dgm:t>
        <a:bodyPr/>
        <a:lstStyle/>
        <a:p>
          <a:endParaRPr lang="en-US"/>
        </a:p>
      </dgm:t>
    </dgm:pt>
    <dgm:pt modelId="{9098B93F-9745-413F-BF24-14266CFDB8B5}">
      <dgm:prSet custT="1"/>
      <dgm:spPr/>
      <dgm:t>
        <a:bodyPr/>
        <a:lstStyle/>
        <a:p>
          <a:r>
            <a:rPr lang="en-US" sz="1800" dirty="0">
              <a:solidFill>
                <a:srgbClr val="002060"/>
              </a:solidFill>
            </a:rPr>
            <a:t>Center events calendar (Team Building, After-work-get-together, </a:t>
          </a:r>
        </a:p>
      </dgm:t>
    </dgm:pt>
    <dgm:pt modelId="{F65E53A0-5FFC-4337-92EF-B5BADFC45065}" type="parTrans" cxnId="{CA4BB4CA-79B9-47F3-BC21-045658F66D9D}">
      <dgm:prSet/>
      <dgm:spPr/>
      <dgm:t>
        <a:bodyPr/>
        <a:lstStyle/>
        <a:p>
          <a:endParaRPr lang="en-US"/>
        </a:p>
      </dgm:t>
    </dgm:pt>
    <dgm:pt modelId="{A17F4FB7-AB27-4AEB-9917-986EDC40D3C5}" type="sibTrans" cxnId="{CA4BB4CA-79B9-47F3-BC21-045658F66D9D}">
      <dgm:prSet/>
      <dgm:spPr/>
      <dgm:t>
        <a:bodyPr/>
        <a:lstStyle/>
        <a:p>
          <a:endParaRPr lang="en-US"/>
        </a:p>
      </dgm:t>
    </dgm:pt>
    <dgm:pt modelId="{AF5406AF-3CD7-4D74-A295-AE31456A1C04}">
      <dgm:prSet custT="1"/>
      <dgm:spPr/>
      <dgm:t>
        <a:bodyPr/>
        <a:lstStyle/>
        <a:p>
          <a:r>
            <a:rPr lang="en-US" sz="1800" dirty="0">
              <a:solidFill>
                <a:srgbClr val="002060"/>
              </a:solidFill>
            </a:rPr>
            <a:t>Annual engagement with causes selected on center level </a:t>
          </a:r>
        </a:p>
      </dgm:t>
    </dgm:pt>
    <dgm:pt modelId="{2BAE62EF-341F-45B3-8BB1-9ADCD2CA2B8A}" type="parTrans" cxnId="{56047D19-B16A-44A0-9A6B-27AB181A9F15}">
      <dgm:prSet/>
      <dgm:spPr/>
      <dgm:t>
        <a:bodyPr/>
        <a:lstStyle/>
        <a:p>
          <a:endParaRPr lang="en-US"/>
        </a:p>
      </dgm:t>
    </dgm:pt>
    <dgm:pt modelId="{AA675B0A-645A-482A-A228-69DE53F78AB0}" type="sibTrans" cxnId="{56047D19-B16A-44A0-9A6B-27AB181A9F15}">
      <dgm:prSet/>
      <dgm:spPr/>
      <dgm:t>
        <a:bodyPr/>
        <a:lstStyle/>
        <a:p>
          <a:endParaRPr lang="en-US"/>
        </a:p>
      </dgm:t>
    </dgm:pt>
    <dgm:pt modelId="{A6E900DF-9717-4242-9C56-448701F4B50B}">
      <dgm:prSet custT="1"/>
      <dgm:spPr/>
      <dgm:t>
        <a:bodyPr/>
        <a:lstStyle/>
        <a:p>
          <a:r>
            <a:rPr lang="en-US" sz="1800" dirty="0">
              <a:solidFill>
                <a:srgbClr val="002060"/>
              </a:solidFill>
            </a:rPr>
            <a:t>Quarterly charity bazar: “Bake-a-smile”</a:t>
          </a:r>
        </a:p>
      </dgm:t>
    </dgm:pt>
    <dgm:pt modelId="{ED2AAB06-F271-4379-BC90-BC02A8B204BA}" type="parTrans" cxnId="{8BC9F656-12DB-4301-9A7B-B224EA4DFB5E}">
      <dgm:prSet/>
      <dgm:spPr/>
      <dgm:t>
        <a:bodyPr/>
        <a:lstStyle/>
        <a:p>
          <a:endParaRPr lang="en-US"/>
        </a:p>
      </dgm:t>
    </dgm:pt>
    <dgm:pt modelId="{2EEB33DD-711A-4B7E-975F-9923290D05CA}" type="sibTrans" cxnId="{8BC9F656-12DB-4301-9A7B-B224EA4DFB5E}">
      <dgm:prSet/>
      <dgm:spPr/>
      <dgm:t>
        <a:bodyPr/>
        <a:lstStyle/>
        <a:p>
          <a:endParaRPr lang="en-US"/>
        </a:p>
      </dgm:t>
    </dgm:pt>
    <dgm:pt modelId="{0B8CD6D0-03C1-4EB2-A3CF-5DF792E0C14D}">
      <dgm:prSet custT="1"/>
      <dgm:spPr/>
      <dgm:t>
        <a:bodyPr/>
        <a:lstStyle/>
        <a:p>
          <a:r>
            <a:rPr lang="en-US" sz="1800" dirty="0">
              <a:solidFill>
                <a:srgbClr val="002060"/>
              </a:solidFill>
            </a:rPr>
            <a:t>Wellness month</a:t>
          </a:r>
        </a:p>
      </dgm:t>
    </dgm:pt>
    <dgm:pt modelId="{6B7CD69A-742E-4E97-90AA-AD9CECD6EF5D}" type="parTrans" cxnId="{0BDFD8CC-E00A-4F2D-A414-BB5E4E3BB1FE}">
      <dgm:prSet/>
      <dgm:spPr/>
      <dgm:t>
        <a:bodyPr/>
        <a:lstStyle/>
        <a:p>
          <a:endParaRPr lang="en-US"/>
        </a:p>
      </dgm:t>
    </dgm:pt>
    <dgm:pt modelId="{AE43E3E4-97C0-4A1F-9642-9F8125657911}" type="sibTrans" cxnId="{0BDFD8CC-E00A-4F2D-A414-BB5E4E3BB1FE}">
      <dgm:prSet/>
      <dgm:spPr/>
      <dgm:t>
        <a:bodyPr/>
        <a:lstStyle/>
        <a:p>
          <a:endParaRPr lang="en-US"/>
        </a:p>
      </dgm:t>
    </dgm:pt>
    <dgm:pt modelId="{24DE7841-C02A-46E0-9566-2C07E5180C67}">
      <dgm:prSet custT="1"/>
      <dgm:spPr/>
      <dgm:t>
        <a:bodyPr/>
        <a:lstStyle/>
        <a:p>
          <a:r>
            <a:rPr lang="en-US" sz="1800" dirty="0">
              <a:solidFill>
                <a:srgbClr val="002060"/>
              </a:solidFill>
            </a:rPr>
            <a:t>“Manager for a Day”, Junior Achievement Bulgaria</a:t>
          </a:r>
        </a:p>
      </dgm:t>
    </dgm:pt>
    <dgm:pt modelId="{64FAB8A4-CCC0-4081-A1B1-14A65604077A}" type="parTrans" cxnId="{D0ECAF0C-E164-4E0C-B2F1-060040344624}">
      <dgm:prSet/>
      <dgm:spPr/>
      <dgm:t>
        <a:bodyPr/>
        <a:lstStyle/>
        <a:p>
          <a:endParaRPr lang="en-US"/>
        </a:p>
      </dgm:t>
    </dgm:pt>
    <dgm:pt modelId="{E181017A-7BD5-410F-BFBE-142E8A753F1E}" type="sibTrans" cxnId="{D0ECAF0C-E164-4E0C-B2F1-060040344624}">
      <dgm:prSet/>
      <dgm:spPr/>
      <dgm:t>
        <a:bodyPr/>
        <a:lstStyle/>
        <a:p>
          <a:endParaRPr lang="en-US"/>
        </a:p>
      </dgm:t>
    </dgm:pt>
    <dgm:pt modelId="{6FA5A1EE-145F-4274-98E5-3E9021C8CE35}">
      <dgm:prSet custT="1"/>
      <dgm:spPr/>
      <dgm:t>
        <a:bodyPr/>
        <a:lstStyle/>
        <a:p>
          <a:r>
            <a:rPr lang="en-US" sz="1800" dirty="0">
              <a:solidFill>
                <a:srgbClr val="002060"/>
              </a:solidFill>
            </a:rPr>
            <a:t>Confidentiality speaking – internal communication channel </a:t>
          </a:r>
        </a:p>
      </dgm:t>
    </dgm:pt>
    <dgm:pt modelId="{AC1F62B6-4549-4EF9-8CC5-16EF474764D5}" type="parTrans" cxnId="{F98A9A24-87A1-4CFC-831F-45987F02A14D}">
      <dgm:prSet/>
      <dgm:spPr/>
      <dgm:t>
        <a:bodyPr/>
        <a:lstStyle/>
        <a:p>
          <a:endParaRPr lang="en-US"/>
        </a:p>
      </dgm:t>
    </dgm:pt>
    <dgm:pt modelId="{B9E2D6AA-98F2-40D8-94CD-9519E3B336E2}" type="sibTrans" cxnId="{F98A9A24-87A1-4CFC-831F-45987F02A14D}">
      <dgm:prSet/>
      <dgm:spPr/>
      <dgm:t>
        <a:bodyPr/>
        <a:lstStyle/>
        <a:p>
          <a:endParaRPr lang="en-US"/>
        </a:p>
      </dgm:t>
    </dgm:pt>
    <dgm:pt modelId="{2605D44F-F8DD-47B8-96BC-21BCB3E7FE78}">
      <dgm:prSet phldrT="[Text]"/>
      <dgm:spPr>
        <a:solidFill>
          <a:schemeClr val="bg2"/>
        </a:solidFill>
      </dgm:spPr>
      <dgm:t>
        <a:bodyPr/>
        <a:lstStyle/>
        <a:p>
          <a:r>
            <a:rPr lang="en-US" dirty="0"/>
            <a:t>Employee engagement</a:t>
          </a:r>
        </a:p>
      </dgm:t>
    </dgm:pt>
    <dgm:pt modelId="{C5A92EC9-D510-49CB-B07C-0AF8776E4273}" type="sibTrans" cxnId="{9010C3E0-63A5-4286-84D1-BC15550FE547}">
      <dgm:prSet/>
      <dgm:spPr/>
      <dgm:t>
        <a:bodyPr/>
        <a:lstStyle/>
        <a:p>
          <a:endParaRPr lang="en-US"/>
        </a:p>
      </dgm:t>
    </dgm:pt>
    <dgm:pt modelId="{C92FF5B3-2F2E-4EEF-864D-7CEC77A7DB38}" type="parTrans" cxnId="{9010C3E0-63A5-4286-84D1-BC15550FE547}">
      <dgm:prSet/>
      <dgm:spPr/>
      <dgm:t>
        <a:bodyPr/>
        <a:lstStyle/>
        <a:p>
          <a:endParaRPr lang="en-US"/>
        </a:p>
      </dgm:t>
    </dgm:pt>
    <dgm:pt modelId="{0DA9FC0D-C119-413A-BA0B-CDD4CE029697}">
      <dgm:prSet custT="1"/>
      <dgm:spPr/>
      <dgm:t>
        <a:bodyPr/>
        <a:lstStyle/>
        <a:p>
          <a:r>
            <a:rPr lang="en-US" sz="1800" dirty="0">
              <a:solidFill>
                <a:srgbClr val="002060"/>
              </a:solidFill>
            </a:rPr>
            <a:t>Center breakfasts, pizza days, quarterly quiz on CNX culture</a:t>
          </a:r>
        </a:p>
      </dgm:t>
    </dgm:pt>
    <dgm:pt modelId="{387BB9BA-C22F-4E21-B9CF-A9E666AC05DB}" type="parTrans" cxnId="{4D6DFD57-DF45-4CAE-AA9F-BCD8C709EF3A}">
      <dgm:prSet/>
      <dgm:spPr/>
      <dgm:t>
        <a:bodyPr/>
        <a:lstStyle/>
        <a:p>
          <a:endParaRPr lang="en-US"/>
        </a:p>
      </dgm:t>
    </dgm:pt>
    <dgm:pt modelId="{16E9ACA4-DDDE-4941-994F-1B8A781F4BC0}" type="sibTrans" cxnId="{4D6DFD57-DF45-4CAE-AA9F-BCD8C709EF3A}">
      <dgm:prSet/>
      <dgm:spPr/>
      <dgm:t>
        <a:bodyPr/>
        <a:lstStyle/>
        <a:p>
          <a:endParaRPr lang="en-US"/>
        </a:p>
      </dgm:t>
    </dgm:pt>
    <dgm:pt modelId="{D1C486B0-9F46-400B-9E40-D66B384EEBC7}">
      <dgm:prSet custT="1"/>
      <dgm:spPr/>
      <dgm:t>
        <a:bodyPr/>
        <a:lstStyle/>
        <a:p>
          <a:endParaRPr lang="en-US" sz="1800" dirty="0">
            <a:solidFill>
              <a:srgbClr val="002060"/>
            </a:solidFill>
          </a:endParaRPr>
        </a:p>
      </dgm:t>
    </dgm:pt>
    <dgm:pt modelId="{4674A1D2-D169-438E-A1B9-3BE73F973A47}" type="parTrans" cxnId="{3F83C89C-29D1-4121-8827-7C7BEC752AE6}">
      <dgm:prSet/>
      <dgm:spPr/>
      <dgm:t>
        <a:bodyPr/>
        <a:lstStyle/>
        <a:p>
          <a:endParaRPr lang="en-US"/>
        </a:p>
      </dgm:t>
    </dgm:pt>
    <dgm:pt modelId="{3460D76E-1EED-42D7-A1BD-374F33553318}" type="sibTrans" cxnId="{3F83C89C-29D1-4121-8827-7C7BEC752AE6}">
      <dgm:prSet/>
      <dgm:spPr/>
      <dgm:t>
        <a:bodyPr/>
        <a:lstStyle/>
        <a:p>
          <a:endParaRPr lang="en-US"/>
        </a:p>
      </dgm:t>
    </dgm:pt>
    <dgm:pt modelId="{35412AA3-4256-4C9B-94DC-449743D693A8}">
      <dgm:prSet custT="1"/>
      <dgm:spPr/>
      <dgm:t>
        <a:bodyPr/>
        <a:lstStyle/>
        <a:p>
          <a:endParaRPr lang="en-US" sz="1800" dirty="0">
            <a:solidFill>
              <a:srgbClr val="002060"/>
            </a:solidFill>
          </a:endParaRPr>
        </a:p>
      </dgm:t>
    </dgm:pt>
    <dgm:pt modelId="{E57F4823-F8FF-4A91-BED5-EE52F9004ACF}" type="parTrans" cxnId="{28E041FD-B875-41FE-81C4-FF1FE5125457}">
      <dgm:prSet/>
      <dgm:spPr/>
      <dgm:t>
        <a:bodyPr/>
        <a:lstStyle/>
        <a:p>
          <a:endParaRPr lang="en-US"/>
        </a:p>
      </dgm:t>
    </dgm:pt>
    <dgm:pt modelId="{BC42D702-1133-4573-A879-78D6AE07E088}" type="sibTrans" cxnId="{28E041FD-B875-41FE-81C4-FF1FE5125457}">
      <dgm:prSet/>
      <dgm:spPr/>
      <dgm:t>
        <a:bodyPr/>
        <a:lstStyle/>
        <a:p>
          <a:endParaRPr lang="en-US"/>
        </a:p>
      </dgm:t>
    </dgm:pt>
    <dgm:pt modelId="{9906B7A0-7DA7-4FE2-AFEB-CB162615DDB7}">
      <dgm:prSet custT="1"/>
      <dgm:spPr/>
      <dgm:t>
        <a:bodyPr/>
        <a:lstStyle/>
        <a:p>
          <a:endParaRPr lang="en-US" sz="1800" dirty="0">
            <a:solidFill>
              <a:srgbClr val="002060"/>
            </a:solidFill>
          </a:endParaRPr>
        </a:p>
      </dgm:t>
    </dgm:pt>
    <dgm:pt modelId="{96C6685F-C7D1-4885-9C62-EEF0AFBA6F3F}" type="parTrans" cxnId="{8502F873-54C3-4D11-96D3-9489FA2D59D7}">
      <dgm:prSet/>
      <dgm:spPr/>
      <dgm:t>
        <a:bodyPr/>
        <a:lstStyle/>
        <a:p>
          <a:endParaRPr lang="en-US"/>
        </a:p>
      </dgm:t>
    </dgm:pt>
    <dgm:pt modelId="{DEBB332E-64BC-43A8-B276-08054C833618}" type="sibTrans" cxnId="{8502F873-54C3-4D11-96D3-9489FA2D59D7}">
      <dgm:prSet/>
      <dgm:spPr/>
      <dgm:t>
        <a:bodyPr/>
        <a:lstStyle/>
        <a:p>
          <a:endParaRPr lang="en-US"/>
        </a:p>
      </dgm:t>
    </dgm:pt>
    <dgm:pt modelId="{D08253EC-A0FE-4620-8CFA-042E4739394E}">
      <dgm:prSet custT="1"/>
      <dgm:spPr/>
      <dgm:t>
        <a:bodyPr/>
        <a:lstStyle/>
        <a:p>
          <a:endParaRPr lang="en-US" sz="1800" dirty="0">
            <a:solidFill>
              <a:srgbClr val="002060"/>
            </a:solidFill>
          </a:endParaRPr>
        </a:p>
      </dgm:t>
    </dgm:pt>
    <dgm:pt modelId="{22BC909F-FA40-4125-A7AC-1BFF7FD97E9D}" type="parTrans" cxnId="{FEC343FC-44AD-45B0-A2A6-042F432591D8}">
      <dgm:prSet/>
      <dgm:spPr/>
      <dgm:t>
        <a:bodyPr/>
        <a:lstStyle/>
        <a:p>
          <a:endParaRPr lang="en-US"/>
        </a:p>
      </dgm:t>
    </dgm:pt>
    <dgm:pt modelId="{A20ABCA6-D951-499A-ABFE-5AF2975754B2}" type="sibTrans" cxnId="{FEC343FC-44AD-45B0-A2A6-042F432591D8}">
      <dgm:prSet/>
      <dgm:spPr/>
      <dgm:t>
        <a:bodyPr/>
        <a:lstStyle/>
        <a:p>
          <a:endParaRPr lang="en-US"/>
        </a:p>
      </dgm:t>
    </dgm:pt>
    <dgm:pt modelId="{55AE1D24-2FDE-4719-8BDC-F0277B126B10}">
      <dgm:prSet custT="1"/>
      <dgm:spPr/>
      <dgm:t>
        <a:bodyPr/>
        <a:lstStyle/>
        <a:p>
          <a:endParaRPr lang="en-US" sz="1800" dirty="0">
            <a:solidFill>
              <a:srgbClr val="002060"/>
            </a:solidFill>
          </a:endParaRPr>
        </a:p>
      </dgm:t>
    </dgm:pt>
    <dgm:pt modelId="{47A2FD3A-5511-4FEE-AF2C-167F5B0C8D97}" type="parTrans" cxnId="{B4929A55-67F3-4439-BCEE-8D5F81BE3EAE}">
      <dgm:prSet/>
      <dgm:spPr/>
      <dgm:t>
        <a:bodyPr/>
        <a:lstStyle/>
        <a:p>
          <a:endParaRPr lang="en-US"/>
        </a:p>
      </dgm:t>
    </dgm:pt>
    <dgm:pt modelId="{85307447-23AE-4162-B9B4-2E09C399BF7A}" type="sibTrans" cxnId="{B4929A55-67F3-4439-BCEE-8D5F81BE3EAE}">
      <dgm:prSet/>
      <dgm:spPr/>
      <dgm:t>
        <a:bodyPr/>
        <a:lstStyle/>
        <a:p>
          <a:endParaRPr lang="en-US"/>
        </a:p>
      </dgm:t>
    </dgm:pt>
    <dgm:pt modelId="{009CC7DA-9822-4C13-B0F2-C2F88FB9F25B}">
      <dgm:prSet custT="1"/>
      <dgm:spPr/>
      <dgm:t>
        <a:bodyPr/>
        <a:lstStyle/>
        <a:p>
          <a:endParaRPr lang="en-US" sz="1800" dirty="0">
            <a:solidFill>
              <a:srgbClr val="002060"/>
            </a:solidFill>
          </a:endParaRPr>
        </a:p>
      </dgm:t>
    </dgm:pt>
    <dgm:pt modelId="{AC23AD20-0F05-4C2D-B347-C62549E5845E}" type="parTrans" cxnId="{F40F700C-9ECB-4EC1-B6EE-85DDFFE65420}">
      <dgm:prSet/>
      <dgm:spPr/>
      <dgm:t>
        <a:bodyPr/>
        <a:lstStyle/>
        <a:p>
          <a:endParaRPr lang="en-US"/>
        </a:p>
      </dgm:t>
    </dgm:pt>
    <dgm:pt modelId="{26203F7D-B501-45CA-A30D-B6CA23D1EFE4}" type="sibTrans" cxnId="{F40F700C-9ECB-4EC1-B6EE-85DDFFE65420}">
      <dgm:prSet/>
      <dgm:spPr/>
      <dgm:t>
        <a:bodyPr/>
        <a:lstStyle/>
        <a:p>
          <a:endParaRPr lang="en-US"/>
        </a:p>
      </dgm:t>
    </dgm:pt>
    <dgm:pt modelId="{8B686F73-1FDD-4B48-9961-F61CE943857E}" type="pres">
      <dgm:prSet presAssocID="{1CB291F0-F936-4005-A5DD-367FF3E1EB8A}" presName="linearFlow" presStyleCnt="0">
        <dgm:presLayoutVars>
          <dgm:dir/>
          <dgm:animLvl val="lvl"/>
          <dgm:resizeHandles val="exact"/>
        </dgm:presLayoutVars>
      </dgm:prSet>
      <dgm:spPr/>
    </dgm:pt>
    <dgm:pt modelId="{1DD0F304-4043-459B-92A4-8399DB3048E4}" type="pres">
      <dgm:prSet presAssocID="{2605D44F-F8DD-47B8-96BC-21BCB3E7FE78}" presName="composite" presStyleCnt="0"/>
      <dgm:spPr/>
    </dgm:pt>
    <dgm:pt modelId="{2E3C871A-2426-447D-AA43-B515B19EA246}" type="pres">
      <dgm:prSet presAssocID="{2605D44F-F8DD-47B8-96BC-21BCB3E7FE78}" presName="parentText" presStyleLbl="alignNode1" presStyleIdx="0" presStyleCnt="2" custLinFactNeighborX="0" custLinFactNeighborY="-3818">
        <dgm:presLayoutVars>
          <dgm:chMax val="1"/>
          <dgm:bulletEnabled val="1"/>
        </dgm:presLayoutVars>
      </dgm:prSet>
      <dgm:spPr/>
    </dgm:pt>
    <dgm:pt modelId="{173740CA-5EE2-408E-8BFA-423C2328D764}" type="pres">
      <dgm:prSet presAssocID="{2605D44F-F8DD-47B8-96BC-21BCB3E7FE78}" presName="descendantText" presStyleLbl="alignAcc1" presStyleIdx="0" presStyleCnt="2" custScaleY="136386" custLinFactNeighborX="2231" custLinFactNeighborY="-282">
        <dgm:presLayoutVars>
          <dgm:bulletEnabled val="1"/>
        </dgm:presLayoutVars>
      </dgm:prSet>
      <dgm:spPr/>
    </dgm:pt>
    <dgm:pt modelId="{EBF9A395-575A-4FE0-9309-D5F0893132BC}" type="pres">
      <dgm:prSet presAssocID="{C5A92EC9-D510-49CB-B07C-0AF8776E4273}" presName="sp" presStyleCnt="0"/>
      <dgm:spPr/>
    </dgm:pt>
    <dgm:pt modelId="{57B24B6C-C5D9-4668-9B60-E74C34A3FE3B}" type="pres">
      <dgm:prSet presAssocID="{2D497A7B-163F-4DE3-AAAD-21781AD8C0C4}" presName="composite" presStyleCnt="0"/>
      <dgm:spPr/>
    </dgm:pt>
    <dgm:pt modelId="{D0AE82C4-469D-461A-AAC3-DAB4A2CF8756}" type="pres">
      <dgm:prSet presAssocID="{2D497A7B-163F-4DE3-AAAD-21781AD8C0C4}" presName="parentText" presStyleLbl="alignNode1" presStyleIdx="1" presStyleCnt="2">
        <dgm:presLayoutVars>
          <dgm:chMax val="1"/>
          <dgm:bulletEnabled val="1"/>
        </dgm:presLayoutVars>
      </dgm:prSet>
      <dgm:spPr/>
    </dgm:pt>
    <dgm:pt modelId="{B92593A2-CB9C-4021-9BF8-E2ABDF3A8856}" type="pres">
      <dgm:prSet presAssocID="{2D497A7B-163F-4DE3-AAAD-21781AD8C0C4}" presName="descendantText" presStyleLbl="alignAcc1" presStyleIdx="1" presStyleCnt="2" custScaleY="147301">
        <dgm:presLayoutVars>
          <dgm:bulletEnabled val="1"/>
        </dgm:presLayoutVars>
      </dgm:prSet>
      <dgm:spPr/>
    </dgm:pt>
  </dgm:ptLst>
  <dgm:cxnLst>
    <dgm:cxn modelId="{F40F700C-9ECB-4EC1-B6EE-85DDFFE65420}" srcId="{2D497A7B-163F-4DE3-AAAD-21781AD8C0C4}" destId="{009CC7DA-9822-4C13-B0F2-C2F88FB9F25B}" srcOrd="5" destOrd="0" parTransId="{AC23AD20-0F05-4C2D-B347-C62549E5845E}" sibTransId="{26203F7D-B501-45CA-A30D-B6CA23D1EFE4}"/>
    <dgm:cxn modelId="{D0ECAF0C-E164-4E0C-B2F1-060040344624}" srcId="{2D497A7B-163F-4DE3-AAAD-21781AD8C0C4}" destId="{24DE7841-C02A-46E0-9566-2C07E5180C67}" srcOrd="6" destOrd="0" parTransId="{64FAB8A4-CCC0-4081-A1B1-14A65604077A}" sibTransId="{E181017A-7BD5-410F-BFBE-142E8A753F1E}"/>
    <dgm:cxn modelId="{45779E13-F417-4DED-9E26-70951A0B0946}" type="presOf" srcId="{9098B93F-9745-413F-BF24-14266CFDB8B5}" destId="{173740CA-5EE2-408E-8BFA-423C2328D764}" srcOrd="0" destOrd="2" presId="urn:microsoft.com/office/officeart/2005/8/layout/chevron2"/>
    <dgm:cxn modelId="{E9A2B116-ACA9-4704-82F8-AC566F1866EF}" type="presOf" srcId="{009CC7DA-9822-4C13-B0F2-C2F88FB9F25B}" destId="{B92593A2-CB9C-4021-9BF8-E2ABDF3A8856}" srcOrd="0" destOrd="5" presId="urn:microsoft.com/office/officeart/2005/8/layout/chevron2"/>
    <dgm:cxn modelId="{56047D19-B16A-44A0-9A6B-27AB181A9F15}" srcId="{2D497A7B-163F-4DE3-AAAD-21781AD8C0C4}" destId="{AF5406AF-3CD7-4D74-A295-AE31456A1C04}" srcOrd="0" destOrd="0" parTransId="{2BAE62EF-341F-45B3-8BB1-9ADCD2CA2B8A}" sibTransId="{AA675B0A-645A-482A-A228-69DE53F78AB0}"/>
    <dgm:cxn modelId="{77A0CF23-23CA-4B7E-A49D-588EC0F865D4}" type="presOf" srcId="{37C50303-6471-4ED5-8025-C8460E6ACFB2}" destId="{173740CA-5EE2-408E-8BFA-423C2328D764}" srcOrd="0" destOrd="0" presId="urn:microsoft.com/office/officeart/2005/8/layout/chevron2"/>
    <dgm:cxn modelId="{F98A9A24-87A1-4CFC-831F-45987F02A14D}" srcId="{2605D44F-F8DD-47B8-96BC-21BCB3E7FE78}" destId="{6FA5A1EE-145F-4274-98E5-3E9021C8CE35}" srcOrd="6" destOrd="0" parTransId="{AC1F62B6-4549-4EF9-8CC5-16EF474764D5}" sibTransId="{B9E2D6AA-98F2-40D8-94CD-9519E3B336E2}"/>
    <dgm:cxn modelId="{9A4C192F-F678-4F61-BE78-BFEE10F0EBC7}" type="presOf" srcId="{35412AA3-4256-4C9B-94DC-449743D693A8}" destId="{173740CA-5EE2-408E-8BFA-423C2328D764}" srcOrd="0" destOrd="5" presId="urn:microsoft.com/office/officeart/2005/8/layout/chevron2"/>
    <dgm:cxn modelId="{CF153850-FE6B-4108-8C9A-8CAA06EEA813}" type="presOf" srcId="{9906B7A0-7DA7-4FE2-AFEB-CB162615DDB7}" destId="{173740CA-5EE2-408E-8BFA-423C2328D764}" srcOrd="0" destOrd="1" presId="urn:microsoft.com/office/officeart/2005/8/layout/chevron2"/>
    <dgm:cxn modelId="{48DC3A53-0E83-4072-A5DC-A670C605B0D5}" type="presOf" srcId="{0B8CD6D0-03C1-4EB2-A3CF-5DF792E0C14D}" destId="{B92593A2-CB9C-4021-9BF8-E2ABDF3A8856}" srcOrd="0" destOrd="4" presId="urn:microsoft.com/office/officeart/2005/8/layout/chevron2"/>
    <dgm:cxn modelId="{8502F873-54C3-4D11-96D3-9489FA2D59D7}" srcId="{2605D44F-F8DD-47B8-96BC-21BCB3E7FE78}" destId="{9906B7A0-7DA7-4FE2-AFEB-CB162615DDB7}" srcOrd="1" destOrd="0" parTransId="{96C6685F-C7D1-4885-9C62-EEF0AFBA6F3F}" sibTransId="{DEBB332E-64BC-43A8-B276-08054C833618}"/>
    <dgm:cxn modelId="{B4929A55-67F3-4439-BCEE-8D5F81BE3EAE}" srcId="{2D497A7B-163F-4DE3-AAAD-21781AD8C0C4}" destId="{55AE1D24-2FDE-4719-8BDC-F0277B126B10}" srcOrd="3" destOrd="0" parTransId="{47A2FD3A-5511-4FEE-AF2C-167F5B0C8D97}" sibTransId="{85307447-23AE-4162-B9B4-2E09C399BF7A}"/>
    <dgm:cxn modelId="{8BC9F656-12DB-4301-9A7B-B224EA4DFB5E}" srcId="{2D497A7B-163F-4DE3-AAAD-21781AD8C0C4}" destId="{A6E900DF-9717-4242-9C56-448701F4B50B}" srcOrd="2" destOrd="0" parTransId="{ED2AAB06-F271-4379-BC90-BC02A8B204BA}" sibTransId="{2EEB33DD-711A-4B7E-975F-9923290D05CA}"/>
    <dgm:cxn modelId="{4D6DFD57-DF45-4CAE-AA9F-BCD8C709EF3A}" srcId="{2605D44F-F8DD-47B8-96BC-21BCB3E7FE78}" destId="{0DA9FC0D-C119-413A-BA0B-CDD4CE029697}" srcOrd="4" destOrd="0" parTransId="{387BB9BA-C22F-4E21-B9CF-A9E666AC05DB}" sibTransId="{16E9ACA4-DDDE-4941-994F-1B8A781F4BC0}"/>
    <dgm:cxn modelId="{41F90681-67CE-4A6C-A190-DEBF5030BE21}" type="presOf" srcId="{A6E900DF-9717-4242-9C56-448701F4B50B}" destId="{B92593A2-CB9C-4021-9BF8-E2ABDF3A8856}" srcOrd="0" destOrd="2" presId="urn:microsoft.com/office/officeart/2005/8/layout/chevron2"/>
    <dgm:cxn modelId="{65E94485-64E3-4448-88A6-981C9962C0D3}" type="presOf" srcId="{D1C486B0-9F46-400B-9E40-D66B384EEBC7}" destId="{173740CA-5EE2-408E-8BFA-423C2328D764}" srcOrd="0" destOrd="3" presId="urn:microsoft.com/office/officeart/2005/8/layout/chevron2"/>
    <dgm:cxn modelId="{DE37DC86-3235-4FD5-A911-4B64D7524407}" type="presOf" srcId="{55AE1D24-2FDE-4719-8BDC-F0277B126B10}" destId="{B92593A2-CB9C-4021-9BF8-E2ABDF3A8856}" srcOrd="0" destOrd="3" presId="urn:microsoft.com/office/officeart/2005/8/layout/chevron2"/>
    <dgm:cxn modelId="{8682F18F-8A22-4A6F-8B09-985D4BF5CE20}" type="presOf" srcId="{AF5406AF-3CD7-4D74-A295-AE31456A1C04}" destId="{B92593A2-CB9C-4021-9BF8-E2ABDF3A8856}" srcOrd="0" destOrd="0" presId="urn:microsoft.com/office/officeart/2005/8/layout/chevron2"/>
    <dgm:cxn modelId="{F6555697-773C-4AFC-A581-03C369754773}" type="presOf" srcId="{2605D44F-F8DD-47B8-96BC-21BCB3E7FE78}" destId="{2E3C871A-2426-447D-AA43-B515B19EA246}" srcOrd="0" destOrd="0" presId="urn:microsoft.com/office/officeart/2005/8/layout/chevron2"/>
    <dgm:cxn modelId="{3F83C89C-29D1-4121-8827-7C7BEC752AE6}" srcId="{2605D44F-F8DD-47B8-96BC-21BCB3E7FE78}" destId="{D1C486B0-9F46-400B-9E40-D66B384EEBC7}" srcOrd="3" destOrd="0" parTransId="{4674A1D2-D169-438E-A1B9-3BE73F973A47}" sibTransId="{3460D76E-1EED-42D7-A1BD-374F33553318}"/>
    <dgm:cxn modelId="{0CAA46C0-216C-43FD-A3B4-3B00D8CFEFD2}" type="presOf" srcId="{1CB291F0-F936-4005-A5DD-367FF3E1EB8A}" destId="{8B686F73-1FDD-4B48-9961-F61CE943857E}" srcOrd="0" destOrd="0" presId="urn:microsoft.com/office/officeart/2005/8/layout/chevron2"/>
    <dgm:cxn modelId="{BF0083C2-305B-4C3D-B4B9-CC41D18F79C5}" type="presOf" srcId="{D08253EC-A0FE-4620-8CFA-042E4739394E}" destId="{B92593A2-CB9C-4021-9BF8-E2ABDF3A8856}" srcOrd="0" destOrd="1" presId="urn:microsoft.com/office/officeart/2005/8/layout/chevron2"/>
    <dgm:cxn modelId="{21D8B5C7-BEF4-4BD8-A919-C743AABDCE3F}" srcId="{2605D44F-F8DD-47B8-96BC-21BCB3E7FE78}" destId="{37C50303-6471-4ED5-8025-C8460E6ACFB2}" srcOrd="0" destOrd="0" parTransId="{DB2F1528-F21E-4518-8E86-37BCD8A3DD99}" sibTransId="{5EE5CA77-FACE-49D7-8CB9-842410FCDDA6}"/>
    <dgm:cxn modelId="{D01423C9-AF71-4547-852F-DAADD4F21D55}" type="presOf" srcId="{24DE7841-C02A-46E0-9566-2C07E5180C67}" destId="{B92593A2-CB9C-4021-9BF8-E2ABDF3A8856}" srcOrd="0" destOrd="6" presId="urn:microsoft.com/office/officeart/2005/8/layout/chevron2"/>
    <dgm:cxn modelId="{CA4BB4CA-79B9-47F3-BC21-045658F66D9D}" srcId="{2605D44F-F8DD-47B8-96BC-21BCB3E7FE78}" destId="{9098B93F-9745-413F-BF24-14266CFDB8B5}" srcOrd="2" destOrd="0" parTransId="{F65E53A0-5FFC-4337-92EF-B5BADFC45065}" sibTransId="{A17F4FB7-AB27-4AEB-9917-986EDC40D3C5}"/>
    <dgm:cxn modelId="{0BDFD8CC-E00A-4F2D-A414-BB5E4E3BB1FE}" srcId="{2D497A7B-163F-4DE3-AAAD-21781AD8C0C4}" destId="{0B8CD6D0-03C1-4EB2-A3CF-5DF792E0C14D}" srcOrd="4" destOrd="0" parTransId="{6B7CD69A-742E-4E97-90AA-AD9CECD6EF5D}" sibTransId="{AE43E3E4-97C0-4A1F-9642-9F8125657911}"/>
    <dgm:cxn modelId="{068BF1D7-CC90-4E17-BCFB-B43E2104D712}" type="presOf" srcId="{0DA9FC0D-C119-413A-BA0B-CDD4CE029697}" destId="{173740CA-5EE2-408E-8BFA-423C2328D764}" srcOrd="0" destOrd="4" presId="urn:microsoft.com/office/officeart/2005/8/layout/chevron2"/>
    <dgm:cxn modelId="{9010C3E0-63A5-4286-84D1-BC15550FE547}" srcId="{1CB291F0-F936-4005-A5DD-367FF3E1EB8A}" destId="{2605D44F-F8DD-47B8-96BC-21BCB3E7FE78}" srcOrd="0" destOrd="0" parTransId="{C92FF5B3-2F2E-4EEF-864D-7CEC77A7DB38}" sibTransId="{C5A92EC9-D510-49CB-B07C-0AF8776E4273}"/>
    <dgm:cxn modelId="{EC811EE1-986D-40F2-828F-46F5A580C07E}" type="presOf" srcId="{2D497A7B-163F-4DE3-AAAD-21781AD8C0C4}" destId="{D0AE82C4-469D-461A-AAC3-DAB4A2CF8756}" srcOrd="0" destOrd="0" presId="urn:microsoft.com/office/officeart/2005/8/layout/chevron2"/>
    <dgm:cxn modelId="{272A17EC-1BBC-40B4-99B0-00D3C413BC89}" srcId="{1CB291F0-F936-4005-A5DD-367FF3E1EB8A}" destId="{2D497A7B-163F-4DE3-AAAD-21781AD8C0C4}" srcOrd="1" destOrd="0" parTransId="{675EC814-6E42-4634-BB5F-093AAB6A5F7B}" sibTransId="{6B5E96E4-EE51-4C42-BC78-9B0854A1995B}"/>
    <dgm:cxn modelId="{5524D0FB-92AF-4F66-964D-99EDCB400A00}" type="presOf" srcId="{6FA5A1EE-145F-4274-98E5-3E9021C8CE35}" destId="{173740CA-5EE2-408E-8BFA-423C2328D764}" srcOrd="0" destOrd="6" presId="urn:microsoft.com/office/officeart/2005/8/layout/chevron2"/>
    <dgm:cxn modelId="{FEC343FC-44AD-45B0-A2A6-042F432591D8}" srcId="{2D497A7B-163F-4DE3-AAAD-21781AD8C0C4}" destId="{D08253EC-A0FE-4620-8CFA-042E4739394E}" srcOrd="1" destOrd="0" parTransId="{22BC909F-FA40-4125-A7AC-1BFF7FD97E9D}" sibTransId="{A20ABCA6-D951-499A-ABFE-5AF2975754B2}"/>
    <dgm:cxn modelId="{28E041FD-B875-41FE-81C4-FF1FE5125457}" srcId="{2605D44F-F8DD-47B8-96BC-21BCB3E7FE78}" destId="{35412AA3-4256-4C9B-94DC-449743D693A8}" srcOrd="5" destOrd="0" parTransId="{E57F4823-F8FF-4A91-BED5-EE52F9004ACF}" sibTransId="{BC42D702-1133-4573-A879-78D6AE07E088}"/>
    <dgm:cxn modelId="{04E1A54B-8F7F-4A36-9E34-AF6A644B1364}" type="presParOf" srcId="{8B686F73-1FDD-4B48-9961-F61CE943857E}" destId="{1DD0F304-4043-459B-92A4-8399DB3048E4}" srcOrd="0" destOrd="0" presId="urn:microsoft.com/office/officeart/2005/8/layout/chevron2"/>
    <dgm:cxn modelId="{760A29B7-EDD3-4D92-BBC1-B961F4242A0A}" type="presParOf" srcId="{1DD0F304-4043-459B-92A4-8399DB3048E4}" destId="{2E3C871A-2426-447D-AA43-B515B19EA246}" srcOrd="0" destOrd="0" presId="urn:microsoft.com/office/officeart/2005/8/layout/chevron2"/>
    <dgm:cxn modelId="{42972286-3DBB-4703-8BEF-AACA7FB4E3B4}" type="presParOf" srcId="{1DD0F304-4043-459B-92A4-8399DB3048E4}" destId="{173740CA-5EE2-408E-8BFA-423C2328D764}" srcOrd="1" destOrd="0" presId="urn:microsoft.com/office/officeart/2005/8/layout/chevron2"/>
    <dgm:cxn modelId="{103106CA-698F-4B5B-9C1E-1B739824B17F}" type="presParOf" srcId="{8B686F73-1FDD-4B48-9961-F61CE943857E}" destId="{EBF9A395-575A-4FE0-9309-D5F0893132BC}" srcOrd="1" destOrd="0" presId="urn:microsoft.com/office/officeart/2005/8/layout/chevron2"/>
    <dgm:cxn modelId="{733B6F30-C339-479D-A200-5D41F2CC6E8B}" type="presParOf" srcId="{8B686F73-1FDD-4B48-9961-F61CE943857E}" destId="{57B24B6C-C5D9-4668-9B60-E74C34A3FE3B}" srcOrd="2" destOrd="0" presId="urn:microsoft.com/office/officeart/2005/8/layout/chevron2"/>
    <dgm:cxn modelId="{F83B1FAA-E025-47DC-87CC-4B71345C3990}" type="presParOf" srcId="{57B24B6C-C5D9-4668-9B60-E74C34A3FE3B}" destId="{D0AE82C4-469D-461A-AAC3-DAB4A2CF8756}" srcOrd="0" destOrd="0" presId="urn:microsoft.com/office/officeart/2005/8/layout/chevron2"/>
    <dgm:cxn modelId="{5BB60624-D09E-4344-8134-6165F330EC56}" type="presParOf" srcId="{57B24B6C-C5D9-4668-9B60-E74C34A3FE3B}" destId="{B92593A2-CB9C-4021-9BF8-E2ABDF3A885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866C6-8A7B-425D-B8F4-06D3AB3F4794}">
      <dsp:nvSpPr>
        <dsp:cNvPr id="0" name=""/>
        <dsp:cNvSpPr/>
      </dsp:nvSpPr>
      <dsp:spPr>
        <a:xfrm>
          <a:off x="-5969312" y="-913673"/>
          <a:ext cx="7108005" cy="7108005"/>
        </a:xfrm>
        <a:prstGeom prst="blockArc">
          <a:avLst>
            <a:gd name="adj1" fmla="val 18900000"/>
            <a:gd name="adj2" fmla="val 2700000"/>
            <a:gd name="adj3" fmla="val 30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9668A7-62C4-40E4-8062-FC4C6DE999CC}">
      <dsp:nvSpPr>
        <dsp:cNvPr id="0" name=""/>
        <dsp:cNvSpPr/>
      </dsp:nvSpPr>
      <dsp:spPr>
        <a:xfrm>
          <a:off x="732955" y="528065"/>
          <a:ext cx="7446314" cy="1056131"/>
        </a:xfrm>
        <a:prstGeom prst="rect">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305"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Compensation </a:t>
          </a:r>
        </a:p>
        <a:p>
          <a:pPr marL="0" lvl="0" indent="0" algn="l" defTabSz="711200">
            <a:lnSpc>
              <a:spcPct val="90000"/>
            </a:lnSpc>
            <a:spcBef>
              <a:spcPct val="0"/>
            </a:spcBef>
            <a:spcAft>
              <a:spcPct val="35000"/>
            </a:spcAft>
            <a:buNone/>
          </a:pPr>
          <a:r>
            <a:rPr lang="en-US" sz="1400" b="0" kern="1200" dirty="0">
              <a:solidFill>
                <a:schemeClr val="bg1"/>
              </a:solidFill>
            </a:rPr>
            <a:t>Annual review of salary levels to ensure competitiveness</a:t>
          </a:r>
        </a:p>
      </dsp:txBody>
      <dsp:txXfrm>
        <a:off x="732955" y="528065"/>
        <a:ext cx="7446314" cy="1056131"/>
      </dsp:txXfrm>
    </dsp:sp>
    <dsp:sp modelId="{79B21FA0-993D-4719-B42C-42891FC7501B}">
      <dsp:nvSpPr>
        <dsp:cNvPr id="0" name=""/>
        <dsp:cNvSpPr/>
      </dsp:nvSpPr>
      <dsp:spPr>
        <a:xfrm>
          <a:off x="72873" y="396049"/>
          <a:ext cx="1320164" cy="132016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DC6D46C-7E6C-43A1-B1E3-EDC53962082A}">
      <dsp:nvSpPr>
        <dsp:cNvPr id="0" name=""/>
        <dsp:cNvSpPr/>
      </dsp:nvSpPr>
      <dsp:spPr>
        <a:xfrm>
          <a:off x="1116859" y="2112263"/>
          <a:ext cx="7062410" cy="1056131"/>
        </a:xfrm>
        <a:prstGeom prst="rect">
          <a:avLst/>
        </a:prstGeom>
        <a:solidFill>
          <a:srgbClr val="B7DC18"/>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305"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Performance linked bonuses</a:t>
          </a:r>
        </a:p>
        <a:p>
          <a:pPr marL="0" lvl="0" indent="0" algn="l" defTabSz="711200">
            <a:lnSpc>
              <a:spcPct val="90000"/>
            </a:lnSpc>
            <a:spcBef>
              <a:spcPct val="0"/>
            </a:spcBef>
            <a:spcAft>
              <a:spcPct val="35000"/>
            </a:spcAft>
            <a:buNone/>
          </a:pPr>
          <a:r>
            <a:rPr lang="en-US" sz="1400" kern="1200" dirty="0">
              <a:solidFill>
                <a:schemeClr val="tx1"/>
              </a:solidFill>
            </a:rPr>
            <a:t>Move to quarterly measured and rewarded performance for agents</a:t>
          </a:r>
        </a:p>
        <a:p>
          <a:pPr marL="0" lvl="0" indent="0" algn="l" defTabSz="711200">
            <a:lnSpc>
              <a:spcPct val="90000"/>
            </a:lnSpc>
            <a:spcBef>
              <a:spcPct val="0"/>
            </a:spcBef>
            <a:spcAft>
              <a:spcPct val="35000"/>
            </a:spcAft>
            <a:buNone/>
          </a:pPr>
          <a:r>
            <a:rPr lang="en-US" sz="1400" kern="1200" dirty="0">
              <a:solidFill>
                <a:schemeClr val="tx1"/>
              </a:solidFill>
            </a:rPr>
            <a:t>Annual incentive program for leadership</a:t>
          </a:r>
        </a:p>
      </dsp:txBody>
      <dsp:txXfrm>
        <a:off x="1116859" y="2112263"/>
        <a:ext cx="7062410" cy="1056131"/>
      </dsp:txXfrm>
    </dsp:sp>
    <dsp:sp modelId="{7D88D0EA-7CFE-462B-BD48-25FC067DBE8B}">
      <dsp:nvSpPr>
        <dsp:cNvPr id="0" name=""/>
        <dsp:cNvSpPr/>
      </dsp:nvSpPr>
      <dsp:spPr>
        <a:xfrm>
          <a:off x="456777" y="1980247"/>
          <a:ext cx="1320164" cy="132016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4379907"/>
              <a:satOff val="-17307"/>
              <a:lumOff val="-25589"/>
              <a:alphaOff val="0"/>
            </a:schemeClr>
          </a:solidFill>
          <a:prstDash val="solid"/>
        </a:ln>
        <a:effectLst/>
      </dsp:spPr>
      <dsp:style>
        <a:lnRef idx="1">
          <a:scrgbClr r="0" g="0" b="0"/>
        </a:lnRef>
        <a:fillRef idx="2">
          <a:scrgbClr r="0" g="0" b="0"/>
        </a:fillRef>
        <a:effectRef idx="0">
          <a:scrgbClr r="0" g="0" b="0"/>
        </a:effectRef>
        <a:fontRef idx="minor"/>
      </dsp:style>
    </dsp:sp>
    <dsp:sp modelId="{CB1B47D9-5075-440F-BCE9-676784603ECB}">
      <dsp:nvSpPr>
        <dsp:cNvPr id="0" name=""/>
        <dsp:cNvSpPr/>
      </dsp:nvSpPr>
      <dsp:spPr>
        <a:xfrm>
          <a:off x="732955" y="3696461"/>
          <a:ext cx="7446314" cy="1056131"/>
        </a:xfrm>
        <a:prstGeom prst="rect">
          <a:avLst/>
        </a:prstGeom>
        <a:solidFill>
          <a:srgbClr val="0BAAB4"/>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305"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rPr>
            <a:t>Benefits</a:t>
          </a:r>
        </a:p>
        <a:p>
          <a:pPr marL="0" lvl="0" indent="0" algn="l" defTabSz="711200">
            <a:lnSpc>
              <a:spcPct val="90000"/>
            </a:lnSpc>
            <a:spcBef>
              <a:spcPct val="0"/>
            </a:spcBef>
            <a:spcAft>
              <a:spcPct val="35000"/>
            </a:spcAft>
            <a:buNone/>
          </a:pPr>
          <a:r>
            <a:rPr lang="en-US" sz="1400" b="0" kern="1200" dirty="0">
              <a:solidFill>
                <a:schemeClr val="bg1"/>
              </a:solidFill>
            </a:rPr>
            <a:t>Medical plan, Life Insurance, Transportation allowance</a:t>
          </a:r>
        </a:p>
        <a:p>
          <a:pPr marL="0" lvl="0" indent="0" algn="l" defTabSz="711200">
            <a:lnSpc>
              <a:spcPct val="90000"/>
            </a:lnSpc>
            <a:spcBef>
              <a:spcPct val="0"/>
            </a:spcBef>
            <a:spcAft>
              <a:spcPct val="35000"/>
            </a:spcAft>
            <a:buNone/>
          </a:pPr>
          <a:r>
            <a:rPr lang="en-US" sz="1400" b="0" kern="1200" dirty="0">
              <a:solidFill>
                <a:schemeClr val="bg1"/>
              </a:solidFill>
            </a:rPr>
            <a:t>Discounts on services and products</a:t>
          </a:r>
        </a:p>
        <a:p>
          <a:pPr marL="0" lvl="0" indent="0" algn="l" defTabSz="711200">
            <a:lnSpc>
              <a:spcPct val="90000"/>
            </a:lnSpc>
            <a:spcBef>
              <a:spcPct val="0"/>
            </a:spcBef>
            <a:spcAft>
              <a:spcPct val="35000"/>
            </a:spcAft>
            <a:buNone/>
          </a:pPr>
          <a:r>
            <a:rPr lang="en-US" sz="1400" b="0" kern="1200" dirty="0">
              <a:solidFill>
                <a:schemeClr val="bg1"/>
              </a:solidFill>
            </a:rPr>
            <a:t>Work from home model</a:t>
          </a:r>
        </a:p>
      </dsp:txBody>
      <dsp:txXfrm>
        <a:off x="732955" y="3696461"/>
        <a:ext cx="7446314" cy="1056131"/>
      </dsp:txXfrm>
    </dsp:sp>
    <dsp:sp modelId="{1B398625-3CB4-4411-90A9-B84768C20533}">
      <dsp:nvSpPr>
        <dsp:cNvPr id="0" name=""/>
        <dsp:cNvSpPr/>
      </dsp:nvSpPr>
      <dsp:spPr>
        <a:xfrm>
          <a:off x="72873" y="3564444"/>
          <a:ext cx="1320164" cy="132016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8759813"/>
              <a:satOff val="-34614"/>
              <a:lumOff val="-51177"/>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C871A-2426-447D-AA43-B515B19EA246}">
      <dsp:nvSpPr>
        <dsp:cNvPr id="0" name=""/>
        <dsp:cNvSpPr/>
      </dsp:nvSpPr>
      <dsp:spPr>
        <a:xfrm rot="5400000">
          <a:off x="-348347" y="538559"/>
          <a:ext cx="2322319" cy="1625623"/>
        </a:xfrm>
        <a:prstGeom prst="chevron">
          <a:avLst/>
        </a:prstGeom>
        <a:solidFill>
          <a:schemeClr val="bg2"/>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Employee engagement</a:t>
          </a:r>
        </a:p>
      </dsp:txBody>
      <dsp:txXfrm rot="-5400000">
        <a:off x="2" y="1003023"/>
        <a:ext cx="1625623" cy="696696"/>
      </dsp:txXfrm>
    </dsp:sp>
    <dsp:sp modelId="{173740CA-5EE2-408E-8BFA-423C2328D764}">
      <dsp:nvSpPr>
        <dsp:cNvPr id="0" name=""/>
        <dsp:cNvSpPr/>
      </dsp:nvSpPr>
      <dsp:spPr>
        <a:xfrm rot="5400000">
          <a:off x="4738386" y="-3112763"/>
          <a:ext cx="2058757" cy="828428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2060"/>
              </a:solidFill>
            </a:rPr>
            <a:t>Quarterly Center Roundtables, Quarterly Town halls with new starters </a:t>
          </a:r>
        </a:p>
        <a:p>
          <a:pPr marL="171450" lvl="1" indent="-171450" algn="l" defTabSz="800100">
            <a:lnSpc>
              <a:spcPct val="90000"/>
            </a:lnSpc>
            <a:spcBef>
              <a:spcPct val="0"/>
            </a:spcBef>
            <a:spcAft>
              <a:spcPct val="15000"/>
            </a:spcAft>
            <a:buChar char="•"/>
          </a:pPr>
          <a:endParaRPr lang="en-US" sz="1800" kern="1200" dirty="0">
            <a:solidFill>
              <a:srgbClr val="002060"/>
            </a:solidFill>
          </a:endParaRPr>
        </a:p>
        <a:p>
          <a:pPr marL="171450" lvl="1" indent="-171450" algn="l" defTabSz="800100">
            <a:lnSpc>
              <a:spcPct val="90000"/>
            </a:lnSpc>
            <a:spcBef>
              <a:spcPct val="0"/>
            </a:spcBef>
            <a:spcAft>
              <a:spcPct val="15000"/>
            </a:spcAft>
            <a:buChar char="•"/>
          </a:pPr>
          <a:r>
            <a:rPr lang="en-US" sz="1800" kern="1200" dirty="0">
              <a:solidFill>
                <a:srgbClr val="002060"/>
              </a:solidFill>
            </a:rPr>
            <a:t>Center events calendar (Team Building, After-work-get-together, </a:t>
          </a:r>
        </a:p>
        <a:p>
          <a:pPr marL="171450" lvl="1" indent="-171450" algn="l" defTabSz="800100">
            <a:lnSpc>
              <a:spcPct val="90000"/>
            </a:lnSpc>
            <a:spcBef>
              <a:spcPct val="0"/>
            </a:spcBef>
            <a:spcAft>
              <a:spcPct val="15000"/>
            </a:spcAft>
            <a:buChar char="•"/>
          </a:pPr>
          <a:endParaRPr lang="en-US" sz="1800" kern="1200" dirty="0">
            <a:solidFill>
              <a:srgbClr val="002060"/>
            </a:solidFill>
          </a:endParaRPr>
        </a:p>
        <a:p>
          <a:pPr marL="171450" lvl="1" indent="-171450" algn="l" defTabSz="800100">
            <a:lnSpc>
              <a:spcPct val="90000"/>
            </a:lnSpc>
            <a:spcBef>
              <a:spcPct val="0"/>
            </a:spcBef>
            <a:spcAft>
              <a:spcPct val="15000"/>
            </a:spcAft>
            <a:buChar char="•"/>
          </a:pPr>
          <a:r>
            <a:rPr lang="en-US" sz="1800" kern="1200" dirty="0">
              <a:solidFill>
                <a:srgbClr val="002060"/>
              </a:solidFill>
            </a:rPr>
            <a:t>Center breakfasts, pizza days, quarterly quiz on CNX culture</a:t>
          </a:r>
        </a:p>
        <a:p>
          <a:pPr marL="171450" lvl="1" indent="-171450" algn="l" defTabSz="800100">
            <a:lnSpc>
              <a:spcPct val="90000"/>
            </a:lnSpc>
            <a:spcBef>
              <a:spcPct val="0"/>
            </a:spcBef>
            <a:spcAft>
              <a:spcPct val="15000"/>
            </a:spcAft>
            <a:buChar char="•"/>
          </a:pPr>
          <a:endParaRPr lang="en-US" sz="1800" kern="1200" dirty="0">
            <a:solidFill>
              <a:srgbClr val="002060"/>
            </a:solidFill>
          </a:endParaRPr>
        </a:p>
        <a:p>
          <a:pPr marL="171450" lvl="1" indent="-171450" algn="l" defTabSz="800100">
            <a:lnSpc>
              <a:spcPct val="90000"/>
            </a:lnSpc>
            <a:spcBef>
              <a:spcPct val="0"/>
            </a:spcBef>
            <a:spcAft>
              <a:spcPct val="15000"/>
            </a:spcAft>
            <a:buChar char="•"/>
          </a:pPr>
          <a:r>
            <a:rPr lang="en-US" sz="1800" kern="1200" dirty="0">
              <a:solidFill>
                <a:srgbClr val="002060"/>
              </a:solidFill>
            </a:rPr>
            <a:t>Confidentiality speaking – internal communication channel </a:t>
          </a:r>
        </a:p>
      </dsp:txBody>
      <dsp:txXfrm rot="-5400000">
        <a:off x="1625623" y="100500"/>
        <a:ext cx="8183783" cy="1857757"/>
      </dsp:txXfrm>
    </dsp:sp>
    <dsp:sp modelId="{D0AE82C4-469D-461A-AAC3-DAB4A2CF8756}">
      <dsp:nvSpPr>
        <dsp:cNvPr id="0" name=""/>
        <dsp:cNvSpPr/>
      </dsp:nvSpPr>
      <dsp:spPr>
        <a:xfrm rot="5400000">
          <a:off x="-348347" y="3059616"/>
          <a:ext cx="2322319" cy="1625623"/>
        </a:xfrm>
        <a:prstGeom prst="chevron">
          <a:avLst/>
        </a:prstGeom>
        <a:solidFill>
          <a:schemeClr val="accent5">
            <a:hueOff val="-8759813"/>
            <a:satOff val="-34614"/>
            <a:lumOff val="-51177"/>
            <a:alphaOff val="0"/>
          </a:schemeClr>
        </a:solidFill>
        <a:ln w="25400" cap="flat" cmpd="sng" algn="ctr">
          <a:solidFill>
            <a:schemeClr val="accent5">
              <a:hueOff val="-8759813"/>
              <a:satOff val="-34614"/>
              <a:lumOff val="-5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CSR </a:t>
          </a:r>
        </a:p>
      </dsp:txBody>
      <dsp:txXfrm rot="-5400000">
        <a:off x="2" y="3524080"/>
        <a:ext cx="1625623" cy="696696"/>
      </dsp:txXfrm>
    </dsp:sp>
    <dsp:sp modelId="{B92593A2-CB9C-4021-9BF8-E2ABDF3A8856}">
      <dsp:nvSpPr>
        <dsp:cNvPr id="0" name=""/>
        <dsp:cNvSpPr/>
      </dsp:nvSpPr>
      <dsp:spPr>
        <a:xfrm rot="5400000">
          <a:off x="4656005" y="-676119"/>
          <a:ext cx="2223520" cy="8284283"/>
        </a:xfrm>
        <a:prstGeom prst="round2SameRect">
          <a:avLst/>
        </a:prstGeom>
        <a:solidFill>
          <a:schemeClr val="lt1">
            <a:alpha val="90000"/>
            <a:hueOff val="0"/>
            <a:satOff val="0"/>
            <a:lumOff val="0"/>
            <a:alphaOff val="0"/>
          </a:schemeClr>
        </a:solidFill>
        <a:ln w="25400" cap="flat" cmpd="sng" algn="ctr">
          <a:solidFill>
            <a:schemeClr val="accent5">
              <a:hueOff val="-8759813"/>
              <a:satOff val="-34614"/>
              <a:lumOff val="-5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2060"/>
              </a:solidFill>
            </a:rPr>
            <a:t>Annual engagement with causes selected on center level </a:t>
          </a:r>
        </a:p>
        <a:p>
          <a:pPr marL="171450" lvl="1" indent="-171450" algn="l" defTabSz="800100">
            <a:lnSpc>
              <a:spcPct val="90000"/>
            </a:lnSpc>
            <a:spcBef>
              <a:spcPct val="0"/>
            </a:spcBef>
            <a:spcAft>
              <a:spcPct val="15000"/>
            </a:spcAft>
            <a:buChar char="•"/>
          </a:pPr>
          <a:endParaRPr lang="en-US" sz="1800" kern="1200" dirty="0">
            <a:solidFill>
              <a:srgbClr val="002060"/>
            </a:solidFill>
          </a:endParaRPr>
        </a:p>
        <a:p>
          <a:pPr marL="171450" lvl="1" indent="-171450" algn="l" defTabSz="800100">
            <a:lnSpc>
              <a:spcPct val="90000"/>
            </a:lnSpc>
            <a:spcBef>
              <a:spcPct val="0"/>
            </a:spcBef>
            <a:spcAft>
              <a:spcPct val="15000"/>
            </a:spcAft>
            <a:buChar char="•"/>
          </a:pPr>
          <a:r>
            <a:rPr lang="en-US" sz="1800" kern="1200" dirty="0">
              <a:solidFill>
                <a:srgbClr val="002060"/>
              </a:solidFill>
            </a:rPr>
            <a:t>Quarterly charity bazar: “Bake-a-smile”</a:t>
          </a:r>
        </a:p>
        <a:p>
          <a:pPr marL="171450" lvl="1" indent="-171450" algn="l" defTabSz="800100">
            <a:lnSpc>
              <a:spcPct val="90000"/>
            </a:lnSpc>
            <a:spcBef>
              <a:spcPct val="0"/>
            </a:spcBef>
            <a:spcAft>
              <a:spcPct val="15000"/>
            </a:spcAft>
            <a:buChar char="•"/>
          </a:pPr>
          <a:endParaRPr lang="en-US" sz="1800" kern="1200" dirty="0">
            <a:solidFill>
              <a:srgbClr val="002060"/>
            </a:solidFill>
          </a:endParaRPr>
        </a:p>
        <a:p>
          <a:pPr marL="171450" lvl="1" indent="-171450" algn="l" defTabSz="800100">
            <a:lnSpc>
              <a:spcPct val="90000"/>
            </a:lnSpc>
            <a:spcBef>
              <a:spcPct val="0"/>
            </a:spcBef>
            <a:spcAft>
              <a:spcPct val="15000"/>
            </a:spcAft>
            <a:buChar char="•"/>
          </a:pPr>
          <a:r>
            <a:rPr lang="en-US" sz="1800" kern="1200" dirty="0">
              <a:solidFill>
                <a:srgbClr val="002060"/>
              </a:solidFill>
            </a:rPr>
            <a:t>Wellness month</a:t>
          </a:r>
        </a:p>
        <a:p>
          <a:pPr marL="171450" lvl="1" indent="-171450" algn="l" defTabSz="800100">
            <a:lnSpc>
              <a:spcPct val="90000"/>
            </a:lnSpc>
            <a:spcBef>
              <a:spcPct val="0"/>
            </a:spcBef>
            <a:spcAft>
              <a:spcPct val="15000"/>
            </a:spcAft>
            <a:buChar char="•"/>
          </a:pPr>
          <a:endParaRPr lang="en-US" sz="1800" kern="1200" dirty="0">
            <a:solidFill>
              <a:srgbClr val="002060"/>
            </a:solidFill>
          </a:endParaRPr>
        </a:p>
        <a:p>
          <a:pPr marL="171450" lvl="1" indent="-171450" algn="l" defTabSz="800100">
            <a:lnSpc>
              <a:spcPct val="90000"/>
            </a:lnSpc>
            <a:spcBef>
              <a:spcPct val="0"/>
            </a:spcBef>
            <a:spcAft>
              <a:spcPct val="15000"/>
            </a:spcAft>
            <a:buChar char="•"/>
          </a:pPr>
          <a:r>
            <a:rPr lang="en-US" sz="1800" kern="1200" dirty="0">
              <a:solidFill>
                <a:srgbClr val="002060"/>
              </a:solidFill>
            </a:rPr>
            <a:t>“Manager for a Day”, Junior Achievement Bulgaria</a:t>
          </a:r>
        </a:p>
      </dsp:txBody>
      <dsp:txXfrm rot="-5400000">
        <a:off x="1625624" y="2462805"/>
        <a:ext cx="8175740" cy="200643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1638"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4970" tIns="47486" rIns="94970" bIns="47486" numCol="1" anchor="t" anchorCtr="0" compatLnSpc="1">
            <a:prstTxWarp prst="textNoShape">
              <a:avLst/>
            </a:prstTxWarp>
          </a:bodyPr>
          <a:lstStyle>
            <a:lvl1pPr defTabSz="950290">
              <a:defRPr sz="1200">
                <a:latin typeface="Times" pitchFamily="-84" charset="0"/>
                <a:ea typeface="Osaka" pitchFamily="-84" charset="-128"/>
                <a:cs typeface="+mn-cs"/>
              </a:defRPr>
            </a:lvl1pPr>
          </a:lstStyle>
          <a:p>
            <a:pPr>
              <a:defRPr/>
            </a:pPr>
            <a:endParaRPr lang="en-GB" altLang="en-US"/>
          </a:p>
        </p:txBody>
      </p:sp>
      <p:sp>
        <p:nvSpPr>
          <p:cNvPr id="3" name="Date Placeholder 2"/>
          <p:cNvSpPr>
            <a:spLocks noGrp="1"/>
          </p:cNvSpPr>
          <p:nvPr>
            <p:ph type="dt" sz="quarter" idx="1"/>
          </p:nvPr>
        </p:nvSpPr>
        <p:spPr bwMode="auto">
          <a:xfrm>
            <a:off x="3846513" y="0"/>
            <a:ext cx="2941637"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4970" tIns="47486" rIns="94970" bIns="47486" numCol="1" anchor="t" anchorCtr="0" compatLnSpc="1">
            <a:prstTxWarp prst="textNoShape">
              <a:avLst/>
            </a:prstTxWarp>
          </a:bodyPr>
          <a:lstStyle>
            <a:lvl1pPr algn="r" defTabSz="950290">
              <a:defRPr sz="1200">
                <a:latin typeface="Times" pitchFamily="-84" charset="0"/>
                <a:ea typeface="Osaka" pitchFamily="-84" charset="-128"/>
                <a:cs typeface="+mn-cs"/>
              </a:defRPr>
            </a:lvl1pPr>
          </a:lstStyle>
          <a:p>
            <a:pPr>
              <a:defRPr/>
            </a:pPr>
            <a:fld id="{6F61D8BE-A61F-FD4B-9A5C-D06EE9A085D6}" type="datetime1">
              <a:rPr lang="en-US" altLang="en-US"/>
              <a:pPr>
                <a:defRPr/>
              </a:pPr>
              <a:t>2/21/2018</a:t>
            </a:fld>
            <a:endParaRPr lang="en-US" altLang="en-US"/>
          </a:p>
        </p:txBody>
      </p:sp>
      <p:sp>
        <p:nvSpPr>
          <p:cNvPr id="4" name="Footer Placeholder 3"/>
          <p:cNvSpPr>
            <a:spLocks noGrp="1"/>
          </p:cNvSpPr>
          <p:nvPr>
            <p:ph type="ftr" sz="quarter" idx="2"/>
          </p:nvPr>
        </p:nvSpPr>
        <p:spPr bwMode="auto">
          <a:xfrm>
            <a:off x="0" y="9431338"/>
            <a:ext cx="2941638"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4970" tIns="47486" rIns="94970" bIns="47486" numCol="1" anchor="b" anchorCtr="0" compatLnSpc="1">
            <a:prstTxWarp prst="textNoShape">
              <a:avLst/>
            </a:prstTxWarp>
          </a:bodyPr>
          <a:lstStyle>
            <a:lvl1pPr defTabSz="950290">
              <a:defRPr sz="1200">
                <a:latin typeface="Times" pitchFamily="-84" charset="0"/>
                <a:ea typeface="Osaka" pitchFamily="-84" charset="-128"/>
                <a:cs typeface="+mn-cs"/>
              </a:defRPr>
            </a:lvl1pPr>
          </a:lstStyle>
          <a:p>
            <a:pPr>
              <a:defRPr/>
            </a:pPr>
            <a:endParaRPr lang="en-GB" altLang="en-US"/>
          </a:p>
        </p:txBody>
      </p:sp>
      <p:sp>
        <p:nvSpPr>
          <p:cNvPr id="5" name="Slide Number Placeholder 4"/>
          <p:cNvSpPr>
            <a:spLocks noGrp="1"/>
          </p:cNvSpPr>
          <p:nvPr>
            <p:ph type="sldNum" sz="quarter" idx="3"/>
          </p:nvPr>
        </p:nvSpPr>
        <p:spPr bwMode="auto">
          <a:xfrm>
            <a:off x="3846513" y="9431338"/>
            <a:ext cx="2941637"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4970" tIns="47486" rIns="94970" bIns="47486" numCol="1" anchor="b" anchorCtr="0" compatLnSpc="1">
            <a:prstTxWarp prst="textNoShape">
              <a:avLst/>
            </a:prstTxWarp>
          </a:bodyPr>
          <a:lstStyle>
            <a:lvl1pPr algn="r" defTabSz="950290">
              <a:defRPr sz="1200">
                <a:latin typeface="Times" pitchFamily="-84" charset="0"/>
                <a:ea typeface="Osaka" pitchFamily="-84" charset="-128"/>
                <a:cs typeface="+mn-cs"/>
              </a:defRPr>
            </a:lvl1pPr>
          </a:lstStyle>
          <a:p>
            <a:pPr>
              <a:defRPr/>
            </a:pPr>
            <a:fld id="{83FC96B9-1EB2-F34A-8F48-57E5374BCDF2}" type="slidenum">
              <a:rPr lang="en-US" altLang="en-US"/>
              <a:pPr>
                <a:defRPr/>
              </a:pPr>
              <a:t>‹#›</a:t>
            </a:fld>
            <a:endParaRPr lang="en-US" altLang="en-US"/>
          </a:p>
        </p:txBody>
      </p:sp>
    </p:spTree>
    <p:extLst>
      <p:ext uri="{BB962C8B-B14F-4D97-AF65-F5344CB8AC3E}">
        <p14:creationId xmlns:p14="http://schemas.microsoft.com/office/powerpoint/2010/main" val="14132149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1638"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684" tIns="47843" rIns="95684" bIns="47843" numCol="1" anchor="t" anchorCtr="0" compatLnSpc="1">
            <a:prstTxWarp prst="textNoShape">
              <a:avLst/>
            </a:prstTxWarp>
          </a:bodyPr>
          <a:lstStyle>
            <a:lvl1pPr defTabSz="950290" eaLnBrk="0" hangingPunct="0">
              <a:defRPr sz="1200">
                <a:latin typeface="Times" pitchFamily="-84" charset="0"/>
                <a:ea typeface="Osaka" pitchFamily="-84" charset="-128"/>
                <a:cs typeface="+mn-cs"/>
              </a:defRPr>
            </a:lvl1pPr>
          </a:lstStyle>
          <a:p>
            <a:pPr>
              <a:defRPr/>
            </a:pPr>
            <a:endParaRPr lang="en-GB" altLang="en-US"/>
          </a:p>
        </p:txBody>
      </p:sp>
      <p:sp>
        <p:nvSpPr>
          <p:cNvPr id="8195" name="Rectangle 3"/>
          <p:cNvSpPr>
            <a:spLocks noGrp="1" noChangeArrowheads="1"/>
          </p:cNvSpPr>
          <p:nvPr>
            <p:ph type="dt" idx="1"/>
          </p:nvPr>
        </p:nvSpPr>
        <p:spPr bwMode="auto">
          <a:xfrm>
            <a:off x="3848100" y="0"/>
            <a:ext cx="2941638"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684" tIns="47843" rIns="95684" bIns="47843" numCol="1" anchor="t" anchorCtr="0" compatLnSpc="1">
            <a:prstTxWarp prst="textNoShape">
              <a:avLst/>
            </a:prstTxWarp>
          </a:bodyPr>
          <a:lstStyle>
            <a:lvl1pPr algn="r" defTabSz="950290" eaLnBrk="0" hangingPunct="0">
              <a:defRPr sz="1200">
                <a:latin typeface="Times" pitchFamily="-84" charset="0"/>
                <a:ea typeface="Osaka" pitchFamily="-84" charset="-128"/>
                <a:cs typeface="+mn-cs"/>
              </a:defRPr>
            </a:lvl1pPr>
          </a:lstStyle>
          <a:p>
            <a:pPr>
              <a:defRPr/>
            </a:pPr>
            <a:endParaRPr lang="en-GB" altLang="en-US"/>
          </a:p>
        </p:txBody>
      </p:sp>
      <p:sp>
        <p:nvSpPr>
          <p:cNvPr id="17412" name="Rectangle 4"/>
          <p:cNvSpPr>
            <a:spLocks noGrp="1" noRot="1" noChangeAspect="1" noChangeArrowheads="1" noTextEdit="1"/>
          </p:cNvSpPr>
          <p:nvPr>
            <p:ph type="sldImg" idx="2"/>
          </p:nvPr>
        </p:nvSpPr>
        <p:spPr bwMode="auto">
          <a:xfrm>
            <a:off x="85725" y="742950"/>
            <a:ext cx="6618288" cy="37242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7" name="Rectangle 5"/>
          <p:cNvSpPr>
            <a:spLocks noGrp="1" noChangeArrowheads="1"/>
          </p:cNvSpPr>
          <p:nvPr>
            <p:ph type="body" sz="quarter" idx="3"/>
          </p:nvPr>
        </p:nvSpPr>
        <p:spPr bwMode="auto">
          <a:xfrm>
            <a:off x="904875" y="4716463"/>
            <a:ext cx="4979988" cy="4468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684" tIns="47843" rIns="95684" bIns="4784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432925"/>
            <a:ext cx="2941638"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684" tIns="47843" rIns="95684" bIns="47843" numCol="1" anchor="b" anchorCtr="0" compatLnSpc="1">
            <a:prstTxWarp prst="textNoShape">
              <a:avLst/>
            </a:prstTxWarp>
          </a:bodyPr>
          <a:lstStyle>
            <a:lvl1pPr defTabSz="950290" eaLnBrk="0" hangingPunct="0">
              <a:defRPr sz="1200">
                <a:latin typeface="Times" pitchFamily="-84" charset="0"/>
                <a:ea typeface="Osaka" pitchFamily="-84" charset="-128"/>
                <a:cs typeface="+mn-cs"/>
              </a:defRPr>
            </a:lvl1pPr>
          </a:lstStyle>
          <a:p>
            <a:pPr>
              <a:defRPr/>
            </a:pPr>
            <a:endParaRPr lang="en-GB" altLang="en-US"/>
          </a:p>
        </p:txBody>
      </p:sp>
      <p:sp>
        <p:nvSpPr>
          <p:cNvPr id="8199" name="Rectangle 7"/>
          <p:cNvSpPr>
            <a:spLocks noGrp="1" noChangeArrowheads="1"/>
          </p:cNvSpPr>
          <p:nvPr>
            <p:ph type="sldNum" sz="quarter" idx="5"/>
          </p:nvPr>
        </p:nvSpPr>
        <p:spPr bwMode="auto">
          <a:xfrm>
            <a:off x="3848100" y="9432925"/>
            <a:ext cx="2941638"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684" tIns="47843" rIns="95684" bIns="47843" numCol="1" anchor="b" anchorCtr="0" compatLnSpc="1">
            <a:prstTxWarp prst="textNoShape">
              <a:avLst/>
            </a:prstTxWarp>
          </a:bodyPr>
          <a:lstStyle>
            <a:lvl1pPr algn="r" defTabSz="950290" eaLnBrk="0" hangingPunct="0">
              <a:defRPr sz="1200">
                <a:latin typeface="Times" pitchFamily="-84" charset="0"/>
                <a:ea typeface="Osaka" pitchFamily="-84" charset="-128"/>
                <a:cs typeface="+mn-cs"/>
              </a:defRPr>
            </a:lvl1pPr>
          </a:lstStyle>
          <a:p>
            <a:pPr>
              <a:defRPr/>
            </a:pPr>
            <a:fld id="{CC697A4A-E819-6846-B31E-FA8370964B9C}" type="slidenum">
              <a:rPr lang="en-US" altLang="en-US"/>
              <a:pPr>
                <a:defRPr/>
              </a:pPr>
              <a:t>‹#›</a:t>
            </a:fld>
            <a:endParaRPr lang="en-US" altLang="en-US"/>
          </a:p>
        </p:txBody>
      </p:sp>
    </p:spTree>
    <p:extLst>
      <p:ext uri="{BB962C8B-B14F-4D97-AF65-F5344CB8AC3E}">
        <p14:creationId xmlns:p14="http://schemas.microsoft.com/office/powerpoint/2010/main" val="23840522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300" kern="1200">
        <a:solidFill>
          <a:schemeClr val="tx1"/>
        </a:solidFill>
        <a:latin typeface="Times" pitchFamily="1" charset="0"/>
        <a:ea typeface="Osaka" pitchFamily="1" charset="-128"/>
        <a:cs typeface="Osaka"/>
      </a:defRPr>
    </a:lvl1pPr>
    <a:lvl2pPr marL="496888" algn="l" rtl="0" eaLnBrk="0" fontAlgn="base" hangingPunct="0">
      <a:spcBef>
        <a:spcPct val="30000"/>
      </a:spcBef>
      <a:spcAft>
        <a:spcPct val="0"/>
      </a:spcAft>
      <a:defRPr sz="1300" kern="1200">
        <a:solidFill>
          <a:schemeClr val="tx1"/>
        </a:solidFill>
        <a:latin typeface="Times" pitchFamily="1" charset="0"/>
        <a:ea typeface="Osaka" pitchFamily="1" charset="-128"/>
        <a:cs typeface="Osaka"/>
      </a:defRPr>
    </a:lvl2pPr>
    <a:lvl3pPr marL="996950" algn="l" rtl="0" eaLnBrk="0" fontAlgn="base" hangingPunct="0">
      <a:spcBef>
        <a:spcPct val="30000"/>
      </a:spcBef>
      <a:spcAft>
        <a:spcPct val="0"/>
      </a:spcAft>
      <a:defRPr sz="1300" kern="1200">
        <a:solidFill>
          <a:schemeClr val="tx1"/>
        </a:solidFill>
        <a:latin typeface="Times" pitchFamily="1" charset="0"/>
        <a:ea typeface="Osaka" pitchFamily="1" charset="-128"/>
        <a:cs typeface="Osaka"/>
      </a:defRPr>
    </a:lvl3pPr>
    <a:lvl4pPr marL="1495425" algn="l" rtl="0" eaLnBrk="0" fontAlgn="base" hangingPunct="0">
      <a:spcBef>
        <a:spcPct val="30000"/>
      </a:spcBef>
      <a:spcAft>
        <a:spcPct val="0"/>
      </a:spcAft>
      <a:defRPr sz="1300" kern="1200">
        <a:solidFill>
          <a:schemeClr val="tx1"/>
        </a:solidFill>
        <a:latin typeface="Times" pitchFamily="1" charset="0"/>
        <a:ea typeface="Osaka" pitchFamily="1" charset="-128"/>
        <a:cs typeface="Osaka"/>
      </a:defRPr>
    </a:lvl4pPr>
    <a:lvl5pPr marL="1995488" algn="l" rtl="0" eaLnBrk="0" fontAlgn="base" hangingPunct="0">
      <a:spcBef>
        <a:spcPct val="30000"/>
      </a:spcBef>
      <a:spcAft>
        <a:spcPct val="0"/>
      </a:spcAft>
      <a:defRPr sz="1300" kern="1200">
        <a:solidFill>
          <a:schemeClr val="tx1"/>
        </a:solidFill>
        <a:latin typeface="Times" pitchFamily="1" charset="0"/>
        <a:ea typeface="Osaka" pitchFamily="1" charset="-128"/>
        <a:cs typeface="Osaka"/>
      </a:defRPr>
    </a:lvl5pPr>
    <a:lvl6pPr marL="2496662" algn="l" defTabSz="998664" rtl="0" eaLnBrk="1" latinLnBrk="0" hangingPunct="1">
      <a:defRPr sz="1300" kern="1200">
        <a:solidFill>
          <a:schemeClr val="tx1"/>
        </a:solidFill>
        <a:latin typeface="+mn-lt"/>
        <a:ea typeface="+mn-ea"/>
        <a:cs typeface="+mn-cs"/>
      </a:defRPr>
    </a:lvl6pPr>
    <a:lvl7pPr marL="2995993" algn="l" defTabSz="998664" rtl="0" eaLnBrk="1" latinLnBrk="0" hangingPunct="1">
      <a:defRPr sz="1300" kern="1200">
        <a:solidFill>
          <a:schemeClr val="tx1"/>
        </a:solidFill>
        <a:latin typeface="+mn-lt"/>
        <a:ea typeface="+mn-ea"/>
        <a:cs typeface="+mn-cs"/>
      </a:defRPr>
    </a:lvl7pPr>
    <a:lvl8pPr marL="3495326" algn="l" defTabSz="998664" rtl="0" eaLnBrk="1" latinLnBrk="0" hangingPunct="1">
      <a:defRPr sz="1300" kern="1200">
        <a:solidFill>
          <a:schemeClr val="tx1"/>
        </a:solidFill>
        <a:latin typeface="+mn-lt"/>
        <a:ea typeface="+mn-ea"/>
        <a:cs typeface="+mn-cs"/>
      </a:defRPr>
    </a:lvl8pPr>
    <a:lvl9pPr marL="3994658" algn="l" defTabSz="99866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2950"/>
            <a:ext cx="6618288" cy="3724275"/>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80355" y="8843270"/>
            <a:ext cx="3042736" cy="465824"/>
          </a:xfrm>
          <a:prstGeom prst="rect">
            <a:avLst/>
          </a:prstGeom>
          <a:noFill/>
          <a:ln cap="flat">
            <a:noFill/>
          </a:ln>
        </p:spPr>
        <p:txBody>
          <a:bodyPr vert="horz" wrap="square" lIns="95682" tIns="47841" rIns="95682" bIns="47841" anchor="b" anchorCtr="0" compatLnSpc="1">
            <a:noAutofit/>
          </a:bodyPr>
          <a:lstStyle/>
          <a:p>
            <a:pPr marL="0" marR="0" lvl="0" indent="0" algn="r" defTabSz="94932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2025403-191F-4AA3-A21C-84F0D4E00FB8}" type="slidenum">
              <a:t>1</a:t>
            </a:fld>
            <a:endParaRPr lang="en-US" sz="1200" b="0" i="0" u="none" strike="noStrike" kern="1200" cap="none" spc="0" baseline="0">
              <a:solidFill>
                <a:srgbClr val="000000"/>
              </a:solidFill>
              <a:uFillTx/>
              <a:latin typeface="Times"/>
              <a:ea typeface="Osaka"/>
              <a:cs typeface="Osaka"/>
            </a:endParaRPr>
          </a:p>
        </p:txBody>
      </p:sp>
    </p:spTree>
    <p:extLst>
      <p:ext uri="{BB962C8B-B14F-4D97-AF65-F5344CB8AC3E}">
        <p14:creationId xmlns:p14="http://schemas.microsoft.com/office/powerpoint/2010/main" val="3463339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3C5A2B-C947-4FD6-9561-5AFDC8C4DF66}" type="slidenum">
              <a:rPr kumimoji="0" lang="bg-BG"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bg-BG"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154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pPr defTabSz="629473">
              <a:defRPr/>
            </a:pPr>
            <a:r>
              <a:rPr lang="en-GB" sz="800" dirty="0">
                <a:latin typeface="Arial" panose="020B0604020202020204" pitchFamily="34" charset="0"/>
                <a:cs typeface="Arial" panose="020B0604020202020204" pitchFamily="34" charset="0"/>
              </a:rPr>
              <a:t>Top 5 – Global Business Services Company</a:t>
            </a:r>
          </a:p>
          <a:p>
            <a:pPr defTabSz="629473">
              <a:defRPr/>
            </a:pPr>
            <a:r>
              <a:rPr lang="en-GB" sz="800" dirty="0">
                <a:latin typeface="Arial" panose="020B0604020202020204" pitchFamily="34" charset="0"/>
                <a:cs typeface="Arial" panose="020B0604020202020204" pitchFamily="34" charset="0"/>
              </a:rPr>
              <a:t>450+ Clients</a:t>
            </a:r>
          </a:p>
          <a:p>
            <a:pPr defTabSz="629473">
              <a:defRPr/>
            </a:pPr>
            <a:r>
              <a:rPr lang="en-GB" sz="800" dirty="0">
                <a:latin typeface="Arial" panose="020B0604020202020204" pitchFamily="34" charset="0"/>
                <a:cs typeface="Arial" panose="020B0604020202020204" pitchFamily="34" charset="0"/>
              </a:rPr>
              <a:t>40+ Languages</a:t>
            </a:r>
          </a:p>
          <a:p>
            <a:pPr defTabSz="629473">
              <a:defRPr/>
            </a:pPr>
            <a:r>
              <a:rPr lang="en-GB" sz="800" dirty="0">
                <a:latin typeface="Arial" panose="020B0604020202020204" pitchFamily="34" charset="0"/>
                <a:cs typeface="Arial" panose="020B0604020202020204" pitchFamily="34" charset="0"/>
              </a:rPr>
              <a:t>Over</a:t>
            </a:r>
            <a:r>
              <a:rPr lang="en-GB" sz="800" baseline="0" dirty="0">
                <a:latin typeface="Arial" panose="020B0604020202020204" pitchFamily="34" charset="0"/>
                <a:cs typeface="Arial" panose="020B0604020202020204" pitchFamily="34" charset="0"/>
              </a:rPr>
              <a:t> 50</a:t>
            </a:r>
            <a:r>
              <a:rPr lang="en-GB" sz="800" dirty="0">
                <a:latin typeface="Arial" panose="020B0604020202020204" pitchFamily="34" charset="0"/>
                <a:cs typeface="Arial" panose="020B0604020202020204" pitchFamily="34" charset="0"/>
              </a:rPr>
              <a:t> Industry awards in 2016</a:t>
            </a:r>
          </a:p>
          <a:p>
            <a:r>
              <a:rPr lang="en-GB" sz="800" dirty="0">
                <a:latin typeface="Arial" panose="020B0604020202020204" pitchFamily="34" charset="0"/>
                <a:cs typeface="Arial" panose="020B0604020202020204" pitchFamily="34" charset="0"/>
              </a:rPr>
              <a:t>Presence in 6 Continents</a:t>
            </a:r>
          </a:p>
          <a:p>
            <a:r>
              <a:rPr lang="en-GB" sz="800" dirty="0">
                <a:latin typeface="Arial" panose="020B0604020202020204" pitchFamily="34" charset="0"/>
                <a:cs typeface="Arial" panose="020B0604020202020204" pitchFamily="34" charset="0"/>
              </a:rPr>
              <a:t>125+ Locations</a:t>
            </a:r>
          </a:p>
          <a:p>
            <a:r>
              <a:rPr lang="en-GB" sz="800" dirty="0">
                <a:latin typeface="Arial" panose="020B0604020202020204" pitchFamily="34" charset="0"/>
                <a:ea typeface="Osaka" charset="0"/>
                <a:cs typeface="Arial" panose="020B0604020202020204" pitchFamily="34" charset="0"/>
              </a:rPr>
              <a:t>100K+ Staff</a:t>
            </a:r>
          </a:p>
          <a:p>
            <a:r>
              <a:rPr lang="en-GB" sz="800" dirty="0">
                <a:latin typeface="Arial" panose="020B0604020202020204" pitchFamily="34" charset="0"/>
                <a:ea typeface="Osaka" charset="0"/>
                <a:cs typeface="Arial" panose="020B0604020202020204" pitchFamily="34" charset="0"/>
              </a:rPr>
              <a:t>890M+ Transactions handled annually</a:t>
            </a:r>
          </a:p>
          <a:p>
            <a:pPr defTabSz="629473">
              <a:defRPr/>
            </a:pPr>
            <a:r>
              <a:rPr lang="en-GB" sz="800" dirty="0">
                <a:latin typeface="Arial" panose="020B0604020202020204" pitchFamily="34" charset="0"/>
                <a:ea typeface="Osaka" charset="0"/>
                <a:cs typeface="Arial" panose="020B0604020202020204" pitchFamily="34" charset="0"/>
              </a:rPr>
              <a:t>Single, globally</a:t>
            </a:r>
            <a:r>
              <a:rPr lang="en-GB" sz="800" baseline="0" dirty="0">
                <a:latin typeface="Arial" panose="020B0604020202020204" pitchFamily="34" charset="0"/>
                <a:ea typeface="Osaka" charset="0"/>
                <a:cs typeface="Arial" panose="020B0604020202020204" pitchFamily="34" charset="0"/>
              </a:rPr>
              <a:t> connected Technology infrastructure</a:t>
            </a:r>
            <a:endParaRPr lang="en-GB" sz="800" dirty="0">
              <a:latin typeface="Arial" panose="020B0604020202020204" pitchFamily="34" charset="0"/>
              <a:ea typeface="Osaka" charset="0"/>
              <a:cs typeface="Arial" panose="020B0604020202020204" pitchFamily="34" charset="0"/>
            </a:endParaRPr>
          </a:p>
          <a:p>
            <a:pPr defTabSz="629473">
              <a:defRPr/>
            </a:pPr>
            <a:r>
              <a:rPr lang="en-GB" sz="800" dirty="0">
                <a:latin typeface="Arial" panose="020B0604020202020204" pitchFamily="34" charset="0"/>
                <a:ea typeface="Osaka" charset="0"/>
                <a:cs typeface="Arial" panose="020B0604020202020204" pitchFamily="34" charset="0"/>
              </a:rPr>
              <a:t>Developed COPC standard  </a:t>
            </a:r>
          </a:p>
          <a:p>
            <a:pPr defTabSz="629473">
              <a:defRPr/>
            </a:pPr>
            <a:r>
              <a:rPr lang="en-GB" sz="800" dirty="0">
                <a:latin typeface="Arial" panose="020B0604020202020204" pitchFamily="34" charset="0"/>
                <a:ea typeface="Osaka" charset="0"/>
                <a:cs typeface="Arial" panose="020B0604020202020204" pitchFamily="34" charset="0"/>
              </a:rPr>
              <a:t>Over 360 COPC coordinators - </a:t>
            </a:r>
            <a:r>
              <a:rPr lang="en-GB" sz="800" dirty="0">
                <a:latin typeface="Arial" panose="020B0604020202020204" pitchFamily="34" charset="0"/>
                <a:cs typeface="Arial" panose="020B0604020202020204" pitchFamily="34" charset="0"/>
              </a:rPr>
              <a:t>Helped develop standard and one of the 1</a:t>
            </a:r>
            <a:r>
              <a:rPr lang="en-GB" sz="800" baseline="30000" dirty="0">
                <a:latin typeface="Arial" panose="020B0604020202020204" pitchFamily="34" charset="0"/>
                <a:cs typeface="Arial" panose="020B0604020202020204" pitchFamily="34" charset="0"/>
              </a:rPr>
              <a:t>st</a:t>
            </a:r>
            <a:r>
              <a:rPr lang="en-GB" sz="800" dirty="0">
                <a:latin typeface="Arial" panose="020B0604020202020204" pitchFamily="34" charset="0"/>
                <a:cs typeface="Arial" panose="020B0604020202020204" pitchFamily="34" charset="0"/>
              </a:rPr>
              <a:t> companies to implement COPC. Holder of self-benchmarking capability.</a:t>
            </a:r>
          </a:p>
          <a:p>
            <a:endParaRPr lang="en-GB" sz="800" dirty="0">
              <a:latin typeface="Arial" panose="020B0604020202020204" pitchFamily="34" charset="0"/>
              <a:ea typeface="Osaka" charset="0"/>
              <a:cs typeface="Arial" panose="020B0604020202020204" pitchFamily="34" charset="0"/>
            </a:endParaRPr>
          </a:p>
          <a:p>
            <a:endParaRPr lang="en-GB" sz="800" dirty="0">
              <a:latin typeface="Arial" panose="020B0604020202020204" pitchFamily="34" charset="0"/>
              <a:ea typeface="Osaka" charset="0"/>
              <a:cs typeface="Arial" panose="020B0604020202020204" pitchFamily="34" charset="0"/>
            </a:endParaRPr>
          </a:p>
        </p:txBody>
      </p:sp>
      <p:sp>
        <p:nvSpPr>
          <p:cNvPr id="29699" name="Slide Number Placeholder 3"/>
          <p:cNvSpPr>
            <a:spLocks noGrp="1"/>
          </p:cNvSpPr>
          <p:nvPr>
            <p:ph type="sldNum" sz="quarter" idx="5"/>
          </p:nvPr>
        </p:nvSpPr>
        <p:spPr>
          <a:noFill/>
        </p:spPr>
        <p:txBody>
          <a:bodyPr/>
          <a:lstStyle>
            <a:lvl1pPr defTabSz="653515" eaLnBrk="0" hangingPunct="0">
              <a:defRPr sz="1800">
                <a:solidFill>
                  <a:schemeClr val="tx1"/>
                </a:solidFill>
                <a:latin typeface="Times" charset="0"/>
                <a:ea typeface="Osaka" charset="0"/>
                <a:cs typeface="Osaka" charset="0"/>
              </a:defRPr>
            </a:lvl1pPr>
            <a:lvl2pPr marL="511447" indent="-196710" defTabSz="653515" eaLnBrk="0" hangingPunct="0">
              <a:defRPr sz="1800">
                <a:solidFill>
                  <a:schemeClr val="tx1"/>
                </a:solidFill>
                <a:latin typeface="Times" charset="0"/>
                <a:ea typeface="Osaka" charset="0"/>
                <a:cs typeface="Osaka" charset="0"/>
              </a:defRPr>
            </a:lvl2pPr>
            <a:lvl3pPr marL="786841" indent="-157368" defTabSz="653515" eaLnBrk="0" hangingPunct="0">
              <a:defRPr sz="1800">
                <a:solidFill>
                  <a:schemeClr val="tx1"/>
                </a:solidFill>
                <a:latin typeface="Times" charset="0"/>
                <a:ea typeface="Osaka" charset="0"/>
                <a:cs typeface="Osaka" charset="0"/>
              </a:defRPr>
            </a:lvl3pPr>
            <a:lvl4pPr marL="1101578" indent="-157368" defTabSz="653515" eaLnBrk="0" hangingPunct="0">
              <a:defRPr sz="1800">
                <a:solidFill>
                  <a:schemeClr val="tx1"/>
                </a:solidFill>
                <a:latin typeface="Times" charset="0"/>
                <a:ea typeface="Osaka" charset="0"/>
                <a:cs typeface="Osaka" charset="0"/>
              </a:defRPr>
            </a:lvl4pPr>
            <a:lvl5pPr marL="1416314" indent="-157368" defTabSz="653515" eaLnBrk="0" hangingPunct="0">
              <a:defRPr sz="1800">
                <a:solidFill>
                  <a:schemeClr val="tx1"/>
                </a:solidFill>
                <a:latin typeface="Times" charset="0"/>
                <a:ea typeface="Osaka" charset="0"/>
                <a:cs typeface="Osaka" charset="0"/>
              </a:defRPr>
            </a:lvl5pPr>
            <a:lvl6pPr marL="1731051" indent="-157368" defTabSz="653515" eaLnBrk="0" fontAlgn="base" hangingPunct="0">
              <a:spcBef>
                <a:spcPct val="0"/>
              </a:spcBef>
              <a:spcAft>
                <a:spcPct val="0"/>
              </a:spcAft>
              <a:defRPr sz="1800">
                <a:solidFill>
                  <a:schemeClr val="tx1"/>
                </a:solidFill>
                <a:latin typeface="Times" charset="0"/>
                <a:ea typeface="Osaka" charset="0"/>
                <a:cs typeface="Osaka" charset="0"/>
              </a:defRPr>
            </a:lvl6pPr>
            <a:lvl7pPr marL="2045787" indent="-157368" defTabSz="653515" eaLnBrk="0" fontAlgn="base" hangingPunct="0">
              <a:spcBef>
                <a:spcPct val="0"/>
              </a:spcBef>
              <a:spcAft>
                <a:spcPct val="0"/>
              </a:spcAft>
              <a:defRPr sz="1800">
                <a:solidFill>
                  <a:schemeClr val="tx1"/>
                </a:solidFill>
                <a:latin typeface="Times" charset="0"/>
                <a:ea typeface="Osaka" charset="0"/>
                <a:cs typeface="Osaka" charset="0"/>
              </a:defRPr>
            </a:lvl7pPr>
            <a:lvl8pPr marL="2360524" indent="-157368" defTabSz="653515" eaLnBrk="0" fontAlgn="base" hangingPunct="0">
              <a:spcBef>
                <a:spcPct val="0"/>
              </a:spcBef>
              <a:spcAft>
                <a:spcPct val="0"/>
              </a:spcAft>
              <a:defRPr sz="1800">
                <a:solidFill>
                  <a:schemeClr val="tx1"/>
                </a:solidFill>
                <a:latin typeface="Times" charset="0"/>
                <a:ea typeface="Osaka" charset="0"/>
                <a:cs typeface="Osaka" charset="0"/>
              </a:defRPr>
            </a:lvl8pPr>
            <a:lvl9pPr marL="2675260" indent="-157368" defTabSz="653515" eaLnBrk="0" fontAlgn="base" hangingPunct="0">
              <a:spcBef>
                <a:spcPct val="0"/>
              </a:spcBef>
              <a:spcAft>
                <a:spcPct val="0"/>
              </a:spcAft>
              <a:defRPr sz="1800">
                <a:solidFill>
                  <a:schemeClr val="tx1"/>
                </a:solidFill>
                <a:latin typeface="Times" charset="0"/>
                <a:ea typeface="Osaka" charset="0"/>
                <a:cs typeface="Osaka" charset="0"/>
              </a:defRPr>
            </a:lvl9pPr>
          </a:lstStyle>
          <a:p>
            <a:fld id="{E26ED205-9D34-6B4D-961D-962F2F98DAA5}" type="slidenum">
              <a:rPr lang="en-US" sz="800"/>
              <a:pPr/>
              <a:t>2</a:t>
            </a:fld>
            <a:endParaRPr lang="en-US" sz="800" dirty="0"/>
          </a:p>
        </p:txBody>
      </p:sp>
    </p:spTree>
    <p:extLst>
      <p:ext uri="{BB962C8B-B14F-4D97-AF65-F5344CB8AC3E}">
        <p14:creationId xmlns:p14="http://schemas.microsoft.com/office/powerpoint/2010/main" val="244163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txBox="1">
            <a:spLocks noGrp="1"/>
          </p:cNvSpPr>
          <p:nvPr>
            <p:ph type="body" sz="quarter" idx="1"/>
          </p:nvPr>
        </p:nvSpPr>
        <p:spPr/>
        <p:txBody>
          <a:bodyPr/>
          <a:lstStyle/>
          <a:p>
            <a:endParaRPr lang="en-GB" sz="1400" dirty="0"/>
          </a:p>
        </p:txBody>
      </p:sp>
      <p:sp>
        <p:nvSpPr>
          <p:cNvPr id="4" name="Slide Number Placeholder 3"/>
          <p:cNvSpPr txBox="1"/>
          <p:nvPr/>
        </p:nvSpPr>
        <p:spPr>
          <a:xfrm>
            <a:off x="3980355" y="8843270"/>
            <a:ext cx="3042736" cy="465824"/>
          </a:xfrm>
          <a:prstGeom prst="rect">
            <a:avLst/>
          </a:prstGeom>
          <a:noFill/>
          <a:ln cap="flat">
            <a:noFill/>
          </a:ln>
        </p:spPr>
        <p:txBody>
          <a:bodyPr vert="horz" wrap="square" lIns="95682" tIns="47841" rIns="95682" bIns="47841" anchor="b" anchorCtr="0" compatLnSpc="1">
            <a:noAutofit/>
          </a:bodyPr>
          <a:lstStyle/>
          <a:p>
            <a:pPr marL="0" marR="0" lvl="0" indent="0" algn="r" defTabSz="94932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C9A7A475-BA26-41FF-8E0E-8A3FCB7711D7}" type="slidenum">
              <a:rPr kumimoji="0" sz="1800" b="0" i="0" u="none" strike="noStrike" kern="0" cap="none" spc="0" normalizeH="0" baseline="0" noProof="0">
                <a:ln>
                  <a:noFill/>
                </a:ln>
                <a:solidFill>
                  <a:srgbClr val="000000"/>
                </a:solidFill>
                <a:effectLst/>
                <a:uLnTx/>
                <a:uFillTx/>
              </a:rPr>
              <a:pPr marL="0" marR="0" lvl="0" indent="0" algn="r" defTabSz="94932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3</a:t>
            </a:fld>
            <a:endParaRPr kumimoji="0" lang="en-US" sz="1200" b="0" i="0" u="none" strike="noStrike" kern="1200" cap="none" spc="0" normalizeH="0" baseline="0" noProof="0">
              <a:ln>
                <a:noFill/>
              </a:ln>
              <a:solidFill>
                <a:srgbClr val="000000"/>
              </a:solidFill>
              <a:effectLst/>
              <a:uLnTx/>
              <a:uFillTx/>
              <a:latin typeface="Times"/>
              <a:ea typeface="Osaka"/>
              <a:cs typeface="Osaka"/>
            </a:endParaRPr>
          </a:p>
        </p:txBody>
      </p:sp>
    </p:spTree>
    <p:extLst>
      <p:ext uri="{BB962C8B-B14F-4D97-AF65-F5344CB8AC3E}">
        <p14:creationId xmlns:p14="http://schemas.microsoft.com/office/powerpoint/2010/main" val="174070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Underlying and supporting absolutely everything we</a:t>
            </a:r>
            <a:r>
              <a:rPr lang="en-GB" baseline="0" dirty="0"/>
              <a:t> do is our operating philosophy.. Our 3 Vs</a:t>
            </a:r>
            <a:endParaRPr lang="en-GB" dirty="0"/>
          </a:p>
          <a:p>
            <a:endParaRPr lang="en-GB" dirty="0">
              <a:latin typeface="Times" charset="0"/>
              <a:ea typeface="Osaka" charset="0"/>
              <a:cs typeface="Osaka" charset="0"/>
            </a:endParaRPr>
          </a:p>
        </p:txBody>
      </p:sp>
      <p:sp>
        <p:nvSpPr>
          <p:cNvPr id="70659" name="Slide Number Placeholder 3"/>
          <p:cNvSpPr>
            <a:spLocks noGrp="1"/>
          </p:cNvSpPr>
          <p:nvPr>
            <p:ph type="sldNum" sz="quarter" idx="5"/>
          </p:nvPr>
        </p:nvSpPr>
        <p:spPr>
          <a:noFill/>
        </p:spPr>
        <p:txBody>
          <a:bodyPr/>
          <a:lstStyle>
            <a:lvl1pPr defTabSz="949325" eaLnBrk="0" hangingPunct="0">
              <a:defRPr sz="2600">
                <a:solidFill>
                  <a:schemeClr val="tx1"/>
                </a:solidFill>
                <a:latin typeface="Times" charset="0"/>
                <a:ea typeface="Osaka" charset="0"/>
                <a:cs typeface="Osaka" charset="0"/>
              </a:defRPr>
            </a:lvl1pPr>
            <a:lvl2pPr marL="742950" indent="-285750" defTabSz="949325" eaLnBrk="0" hangingPunct="0">
              <a:defRPr sz="2600">
                <a:solidFill>
                  <a:schemeClr val="tx1"/>
                </a:solidFill>
                <a:latin typeface="Times" charset="0"/>
                <a:ea typeface="Osaka" charset="0"/>
                <a:cs typeface="Osaka" charset="0"/>
              </a:defRPr>
            </a:lvl2pPr>
            <a:lvl3pPr marL="1143000" indent="-228600" defTabSz="949325" eaLnBrk="0" hangingPunct="0">
              <a:defRPr sz="2600">
                <a:solidFill>
                  <a:schemeClr val="tx1"/>
                </a:solidFill>
                <a:latin typeface="Times" charset="0"/>
                <a:ea typeface="Osaka" charset="0"/>
                <a:cs typeface="Osaka" charset="0"/>
              </a:defRPr>
            </a:lvl3pPr>
            <a:lvl4pPr marL="1600200" indent="-228600" defTabSz="949325" eaLnBrk="0" hangingPunct="0">
              <a:defRPr sz="2600">
                <a:solidFill>
                  <a:schemeClr val="tx1"/>
                </a:solidFill>
                <a:latin typeface="Times" charset="0"/>
                <a:ea typeface="Osaka" charset="0"/>
                <a:cs typeface="Osaka" charset="0"/>
              </a:defRPr>
            </a:lvl4pPr>
            <a:lvl5pPr marL="2057400" indent="-228600" defTabSz="949325" eaLnBrk="0" hangingPunct="0">
              <a:defRPr sz="2600">
                <a:solidFill>
                  <a:schemeClr val="tx1"/>
                </a:solidFill>
                <a:latin typeface="Times" charset="0"/>
                <a:ea typeface="Osaka" charset="0"/>
                <a:cs typeface="Osaka" charset="0"/>
              </a:defRPr>
            </a:lvl5pPr>
            <a:lvl6pPr marL="2514600" indent="-228600" defTabSz="949325"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defTabSz="949325"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defTabSz="949325"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defTabSz="949325" eaLnBrk="0" fontAlgn="base" hangingPunct="0">
              <a:spcBef>
                <a:spcPct val="0"/>
              </a:spcBef>
              <a:spcAft>
                <a:spcPct val="0"/>
              </a:spcAft>
              <a:defRPr sz="2600">
                <a:solidFill>
                  <a:schemeClr val="tx1"/>
                </a:solidFill>
                <a:latin typeface="Times" charset="0"/>
                <a:ea typeface="Osaka" charset="0"/>
                <a:cs typeface="Osaka" charset="0"/>
              </a:defRPr>
            </a:lvl9pPr>
          </a:lstStyle>
          <a:p>
            <a:fld id="{978619E5-F4C5-124F-B99C-D0B713C50B71}" type="slidenum">
              <a:rPr lang="en-US" sz="1200"/>
              <a:pPr/>
              <a:t>4</a:t>
            </a:fld>
            <a:endParaRPr lang="en-US" sz="1200" dirty="0"/>
          </a:p>
        </p:txBody>
      </p:sp>
    </p:spTree>
    <p:extLst>
      <p:ext uri="{BB962C8B-B14F-4D97-AF65-F5344CB8AC3E}">
        <p14:creationId xmlns:p14="http://schemas.microsoft.com/office/powerpoint/2010/main" val="221941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r>
              <a:rPr lang="en-GB" sz="1200">
                <a:latin typeface="Arial" panose="020B0604020202020204" pitchFamily="34" charset="0"/>
                <a:ea typeface="Osaka" charset="0"/>
                <a:cs typeface="Arial" panose="020B0604020202020204" pitchFamily="34" charset="0"/>
              </a:rPr>
              <a:t>Use examples to support our Different by Design approach. </a:t>
            </a:r>
          </a:p>
        </p:txBody>
      </p:sp>
      <p:sp>
        <p:nvSpPr>
          <p:cNvPr id="62467" name="Slide Number Placeholder 3"/>
          <p:cNvSpPr>
            <a:spLocks noGrp="1"/>
          </p:cNvSpPr>
          <p:nvPr>
            <p:ph type="sldNum" sz="quarter" idx="5"/>
          </p:nvPr>
        </p:nvSpPr>
        <p:spPr>
          <a:noFill/>
        </p:spPr>
        <p:txBody>
          <a:bodyPr/>
          <a:lstStyle>
            <a:lvl1pPr defTabSz="1378989" eaLnBrk="0" hangingPunct="0">
              <a:defRPr sz="3800">
                <a:solidFill>
                  <a:schemeClr val="tx1"/>
                </a:solidFill>
                <a:latin typeface="Times" charset="0"/>
                <a:ea typeface="Osaka" charset="0"/>
                <a:cs typeface="Osaka" charset="0"/>
              </a:defRPr>
            </a:lvl1pPr>
            <a:lvl2pPr marL="1079209" indent="-415080" defTabSz="1378989" eaLnBrk="0" hangingPunct="0">
              <a:defRPr sz="3800">
                <a:solidFill>
                  <a:schemeClr val="tx1"/>
                </a:solidFill>
                <a:latin typeface="Times" charset="0"/>
                <a:ea typeface="Osaka" charset="0"/>
                <a:cs typeface="Osaka" charset="0"/>
              </a:defRPr>
            </a:lvl2pPr>
            <a:lvl3pPr marL="1660322" indent="-332064" defTabSz="1378989" eaLnBrk="0" hangingPunct="0">
              <a:defRPr sz="3800">
                <a:solidFill>
                  <a:schemeClr val="tx1"/>
                </a:solidFill>
                <a:latin typeface="Times" charset="0"/>
                <a:ea typeface="Osaka" charset="0"/>
                <a:cs typeface="Osaka" charset="0"/>
              </a:defRPr>
            </a:lvl3pPr>
            <a:lvl4pPr marL="2324451" indent="-332064" defTabSz="1378989" eaLnBrk="0" hangingPunct="0">
              <a:defRPr sz="3800">
                <a:solidFill>
                  <a:schemeClr val="tx1"/>
                </a:solidFill>
                <a:latin typeface="Times" charset="0"/>
                <a:ea typeface="Osaka" charset="0"/>
                <a:cs typeface="Osaka" charset="0"/>
              </a:defRPr>
            </a:lvl4pPr>
            <a:lvl5pPr marL="2988579" indent="-332064" defTabSz="1378989" eaLnBrk="0" hangingPunct="0">
              <a:defRPr sz="3800">
                <a:solidFill>
                  <a:schemeClr val="tx1"/>
                </a:solidFill>
                <a:latin typeface="Times" charset="0"/>
                <a:ea typeface="Osaka" charset="0"/>
                <a:cs typeface="Osaka" charset="0"/>
              </a:defRPr>
            </a:lvl5pPr>
            <a:lvl6pPr marL="3652708" indent="-332064" defTabSz="1378989" eaLnBrk="0" fontAlgn="base" hangingPunct="0">
              <a:spcBef>
                <a:spcPct val="0"/>
              </a:spcBef>
              <a:spcAft>
                <a:spcPct val="0"/>
              </a:spcAft>
              <a:defRPr sz="3800">
                <a:solidFill>
                  <a:schemeClr val="tx1"/>
                </a:solidFill>
                <a:latin typeface="Times" charset="0"/>
                <a:ea typeface="Osaka" charset="0"/>
                <a:cs typeface="Osaka" charset="0"/>
              </a:defRPr>
            </a:lvl6pPr>
            <a:lvl7pPr marL="4316837" indent="-332064" defTabSz="1378989" eaLnBrk="0" fontAlgn="base" hangingPunct="0">
              <a:spcBef>
                <a:spcPct val="0"/>
              </a:spcBef>
              <a:spcAft>
                <a:spcPct val="0"/>
              </a:spcAft>
              <a:defRPr sz="3800">
                <a:solidFill>
                  <a:schemeClr val="tx1"/>
                </a:solidFill>
                <a:latin typeface="Times" charset="0"/>
                <a:ea typeface="Osaka" charset="0"/>
                <a:cs typeface="Osaka" charset="0"/>
              </a:defRPr>
            </a:lvl7pPr>
            <a:lvl8pPr marL="4980965" indent="-332064" defTabSz="1378989" eaLnBrk="0" fontAlgn="base" hangingPunct="0">
              <a:spcBef>
                <a:spcPct val="0"/>
              </a:spcBef>
              <a:spcAft>
                <a:spcPct val="0"/>
              </a:spcAft>
              <a:defRPr sz="3800">
                <a:solidFill>
                  <a:schemeClr val="tx1"/>
                </a:solidFill>
                <a:latin typeface="Times" charset="0"/>
                <a:ea typeface="Osaka" charset="0"/>
                <a:cs typeface="Osaka" charset="0"/>
              </a:defRPr>
            </a:lvl8pPr>
            <a:lvl9pPr marL="5645094" indent="-332064" defTabSz="1378989" eaLnBrk="0" fontAlgn="base" hangingPunct="0">
              <a:spcBef>
                <a:spcPct val="0"/>
              </a:spcBef>
              <a:spcAft>
                <a:spcPct val="0"/>
              </a:spcAft>
              <a:defRPr sz="3800">
                <a:solidFill>
                  <a:schemeClr val="tx1"/>
                </a:solidFill>
                <a:latin typeface="Times" charset="0"/>
                <a:ea typeface="Osaka" charset="0"/>
                <a:cs typeface="Osaka" charset="0"/>
              </a:defRPr>
            </a:lvl9pPr>
          </a:lstStyle>
          <a:p>
            <a:fld id="{C0980625-0939-4546-9A1C-8D3C23C4BAEF}" type="slidenum">
              <a:rPr lang="en-US" sz="1700"/>
              <a:pPr/>
              <a:t>5</a:t>
            </a:fld>
            <a:endParaRPr lang="en-US" sz="1700"/>
          </a:p>
        </p:txBody>
      </p:sp>
    </p:spTree>
    <p:extLst>
      <p:ext uri="{BB962C8B-B14F-4D97-AF65-F5344CB8AC3E}">
        <p14:creationId xmlns:p14="http://schemas.microsoft.com/office/powerpoint/2010/main" val="298690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C645FA-DE07-425A-B24A-7137F010387D}" type="slidenum">
              <a:rPr lang="en-US" smtClean="0"/>
              <a:pPr>
                <a:defRPr/>
              </a:pPr>
              <a:t>6</a:t>
            </a:fld>
            <a:endParaRPr lang="en-US" dirty="0"/>
          </a:p>
        </p:txBody>
      </p:sp>
    </p:spTree>
    <p:extLst>
      <p:ext uri="{BB962C8B-B14F-4D97-AF65-F5344CB8AC3E}">
        <p14:creationId xmlns:p14="http://schemas.microsoft.com/office/powerpoint/2010/main" val="110369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2950"/>
            <a:ext cx="6618288" cy="3724275"/>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848096" y="9432922"/>
            <a:ext cx="2941633" cy="496884"/>
          </a:xfrm>
          <a:prstGeom prst="rect">
            <a:avLst/>
          </a:prstGeom>
          <a:noFill/>
          <a:ln>
            <a:noFill/>
          </a:ln>
        </p:spPr>
        <p:txBody>
          <a:bodyPr vert="horz" wrap="square" lIns="95682" tIns="47841" rIns="95682" bIns="47841" anchor="b" anchorCtr="0" compatLnSpc="1">
            <a:noAutofit/>
          </a:bodyPr>
          <a:lstStyle/>
          <a:p>
            <a:pPr marL="0" marR="0" lvl="0" indent="0" algn="r" defTabSz="94932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753AFCF-9EA0-43C6-B916-648192D7063B}" type="slidenum">
              <a:t>9</a:t>
            </a:fld>
            <a:endParaRPr lang="en-US" sz="1200" b="0" i="0" u="none" strike="noStrike" kern="1200" cap="none" spc="0" baseline="0">
              <a:solidFill>
                <a:srgbClr val="000000"/>
              </a:solidFill>
              <a:uFillTx/>
              <a:latin typeface="Times"/>
              <a:ea typeface="Osaka"/>
              <a:cs typeface="Osaka"/>
            </a:endParaRPr>
          </a:p>
        </p:txBody>
      </p:sp>
    </p:spTree>
    <p:extLst>
      <p:ext uri="{BB962C8B-B14F-4D97-AF65-F5344CB8AC3E}">
        <p14:creationId xmlns:p14="http://schemas.microsoft.com/office/powerpoint/2010/main" val="1942558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txBox="1">
            <a:spLocks noGrp="1"/>
          </p:cNvSpPr>
          <p:nvPr>
            <p:ph type="body" sz="quarter" idx="1"/>
          </p:nvPr>
        </p:nvSpPr>
        <p:spPr/>
        <p:txBody>
          <a:bodyPr/>
          <a:lstStyle/>
          <a:p>
            <a:endParaRPr lang="en-US" dirty="0"/>
          </a:p>
        </p:txBody>
      </p:sp>
      <p:sp>
        <p:nvSpPr>
          <p:cNvPr id="4" name="Slide Number Placeholder 3"/>
          <p:cNvSpPr txBox="1"/>
          <p:nvPr/>
        </p:nvSpPr>
        <p:spPr>
          <a:xfrm>
            <a:off x="3980355" y="8843270"/>
            <a:ext cx="3042736" cy="465824"/>
          </a:xfrm>
          <a:prstGeom prst="rect">
            <a:avLst/>
          </a:prstGeom>
          <a:noFill/>
          <a:ln cap="flat">
            <a:noFill/>
          </a:ln>
        </p:spPr>
        <p:txBody>
          <a:bodyPr vert="horz" wrap="square" lIns="95682" tIns="47841" rIns="95682" bIns="47841" anchor="b" anchorCtr="0" compatLnSpc="1">
            <a:noAutofit/>
          </a:bodyPr>
          <a:lstStyle/>
          <a:p>
            <a:pPr marL="0" marR="0" lvl="0" indent="0" algn="r" defTabSz="95029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CDE0D8E2-60D6-4AD4-A5E5-2E07810E316A}" type="slidenum">
              <a:rPr kumimoji="0" sz="1800" b="0" i="0" u="none" strike="noStrike" kern="0" cap="none" spc="0" normalizeH="0" baseline="0" noProof="0">
                <a:ln>
                  <a:noFill/>
                </a:ln>
                <a:solidFill>
                  <a:srgbClr val="000000"/>
                </a:solidFill>
                <a:effectLst/>
                <a:uLnTx/>
                <a:uFillTx/>
              </a:rPr>
              <a:pPr marL="0" marR="0" lvl="0" indent="0" algn="r" defTabSz="95029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10</a:t>
            </a:fld>
            <a:endParaRPr kumimoji="0" lang="en-US" sz="1200" b="0" i="0" u="none" strike="noStrike" kern="1200" cap="none" spc="0" normalizeH="0" baseline="0" noProof="0">
              <a:ln>
                <a:noFill/>
              </a:ln>
              <a:solidFill>
                <a:srgbClr val="000000"/>
              </a:solidFill>
              <a:effectLst/>
              <a:uLnTx/>
              <a:uFillTx/>
              <a:latin typeface="Times" pitchFamily="32"/>
              <a:ea typeface="Osaka" pitchFamily="32"/>
            </a:endParaRPr>
          </a:p>
        </p:txBody>
      </p:sp>
    </p:spTree>
    <p:extLst>
      <p:ext uri="{BB962C8B-B14F-4D97-AF65-F5344CB8AC3E}">
        <p14:creationId xmlns:p14="http://schemas.microsoft.com/office/powerpoint/2010/main" val="2512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3C5A2B-C947-4FD6-9561-5AFDC8C4DF66}" type="slidenum">
              <a:rPr kumimoji="0" lang="bg-BG"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bg-BG"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57370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5" name="Rectangle 4"/>
          <p:cNvSpPr/>
          <p:nvPr/>
        </p:nvSpPr>
        <p:spPr>
          <a:xfrm>
            <a:off x="0" y="0"/>
            <a:ext cx="1218882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0" y="3089275"/>
            <a:ext cx="12188825" cy="67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 name="Picture 8" descr="Concentrix-ColorBar-PPT.eps"/>
          <p:cNvPicPr>
            <a:picLocks/>
          </p:cNvPicPr>
          <p:nvPr/>
        </p:nvPicPr>
        <p:blipFill>
          <a:blip r:embed="rId2">
            <a:extLst>
              <a:ext uri="{28A0092B-C50C-407E-A947-70E740481C1C}">
                <a14:useLocalDpi xmlns:a14="http://schemas.microsoft.com/office/drawing/2010/main" val="0"/>
              </a:ext>
            </a:extLst>
          </a:blip>
          <a:srcRect l="26" t="2" b="-2"/>
          <a:stretch>
            <a:fillRect/>
          </a:stretch>
        </p:blipFill>
        <p:spPr bwMode="auto">
          <a:xfrm>
            <a:off x="0" y="6773863"/>
            <a:ext cx="1218882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8" descr="Concentrix-ColorBar-PPT.eps"/>
          <p:cNvPicPr>
            <a:picLocks/>
          </p:cNvPicPr>
          <p:nvPr userDrawn="1"/>
        </p:nvPicPr>
        <p:blipFill>
          <a:blip r:embed="rId2">
            <a:extLst>
              <a:ext uri="{28A0092B-C50C-407E-A947-70E740481C1C}">
                <a14:useLocalDpi xmlns:a14="http://schemas.microsoft.com/office/drawing/2010/main" val="0"/>
              </a:ext>
            </a:extLst>
          </a:blip>
          <a:srcRect l="26" t="2" b="-2"/>
          <a:stretch>
            <a:fillRect/>
          </a:stretch>
        </p:blipFill>
        <p:spPr bwMode="auto">
          <a:xfrm>
            <a:off x="0" y="6773863"/>
            <a:ext cx="1218882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569917" y="4074631"/>
            <a:ext cx="6301567" cy="935233"/>
          </a:xfrm>
          <a:prstGeom prst="rect">
            <a:avLst/>
          </a:prstGeom>
        </p:spPr>
        <p:txBody>
          <a:bodyPr/>
          <a:lstStyle>
            <a:lvl1pPr marL="0" indent="0" algn="r">
              <a:buNone/>
              <a:defRPr sz="1600" b="0">
                <a:solidFill>
                  <a:schemeClr val="bg1">
                    <a:lumMod val="75000"/>
                  </a:schemeClr>
                </a:solidFill>
                <a:latin typeface="+mj-lt"/>
                <a:cs typeface="Arial"/>
              </a:defRPr>
            </a:lvl1pPr>
            <a:lvl2pPr marL="405781" indent="0">
              <a:buNone/>
              <a:defRPr sz="1500">
                <a:solidFill>
                  <a:schemeClr val="tx1">
                    <a:tint val="75000"/>
                  </a:schemeClr>
                </a:solidFill>
              </a:defRPr>
            </a:lvl2pPr>
            <a:lvl3pPr marL="811561" indent="0">
              <a:buNone/>
              <a:defRPr sz="1400">
                <a:solidFill>
                  <a:schemeClr val="tx1">
                    <a:tint val="75000"/>
                  </a:schemeClr>
                </a:solidFill>
              </a:defRPr>
            </a:lvl3pPr>
            <a:lvl4pPr marL="1217342" indent="0">
              <a:buNone/>
              <a:defRPr sz="1300">
                <a:solidFill>
                  <a:schemeClr val="tx1">
                    <a:tint val="75000"/>
                  </a:schemeClr>
                </a:solidFill>
              </a:defRPr>
            </a:lvl4pPr>
            <a:lvl5pPr marL="1623123" indent="0">
              <a:buNone/>
              <a:defRPr sz="1300">
                <a:solidFill>
                  <a:schemeClr val="tx1">
                    <a:tint val="75000"/>
                  </a:schemeClr>
                </a:solidFill>
              </a:defRPr>
            </a:lvl5pPr>
            <a:lvl6pPr marL="2028904" indent="0">
              <a:buNone/>
              <a:defRPr sz="1300">
                <a:solidFill>
                  <a:schemeClr val="tx1">
                    <a:tint val="75000"/>
                  </a:schemeClr>
                </a:solidFill>
              </a:defRPr>
            </a:lvl6pPr>
            <a:lvl7pPr marL="2434684" indent="0">
              <a:buNone/>
              <a:defRPr sz="1300">
                <a:solidFill>
                  <a:schemeClr val="tx1">
                    <a:tint val="75000"/>
                  </a:schemeClr>
                </a:solidFill>
              </a:defRPr>
            </a:lvl7pPr>
            <a:lvl8pPr marL="2840465" indent="0">
              <a:buNone/>
              <a:defRPr sz="1300">
                <a:solidFill>
                  <a:schemeClr val="tx1">
                    <a:tint val="75000"/>
                  </a:schemeClr>
                </a:solidFill>
              </a:defRPr>
            </a:lvl8pPr>
            <a:lvl9pPr marL="3246246" indent="0">
              <a:buNone/>
              <a:defRPr sz="1300">
                <a:solidFill>
                  <a:schemeClr val="tx1">
                    <a:tint val="75000"/>
                  </a:schemeClr>
                </a:solidFill>
              </a:defRPr>
            </a:lvl9pPr>
          </a:lstStyle>
          <a:p>
            <a:pPr lvl="0"/>
            <a:r>
              <a:rPr lang="en-US"/>
              <a:t>Click to edit Master text styles</a:t>
            </a:r>
          </a:p>
        </p:txBody>
      </p:sp>
      <p:sp>
        <p:nvSpPr>
          <p:cNvPr id="9" name="Content Placeholder 8"/>
          <p:cNvSpPr>
            <a:spLocks noGrp="1"/>
          </p:cNvSpPr>
          <p:nvPr>
            <p:ph sz="quarter" idx="10"/>
          </p:nvPr>
        </p:nvSpPr>
        <p:spPr>
          <a:xfrm>
            <a:off x="5570538" y="3258888"/>
            <a:ext cx="6300787" cy="372382"/>
          </a:xfrm>
          <a:prstGeom prst="rect">
            <a:avLst/>
          </a:prstGeom>
        </p:spPr>
        <p:txBody>
          <a:bodyPr/>
          <a:lstStyle>
            <a:lvl1pPr algn="r">
              <a:defRPr sz="2000">
                <a:solidFill>
                  <a:schemeClr val="bg1"/>
                </a:solidFill>
              </a:defRPr>
            </a:lvl1pPr>
            <a:lvl2pPr algn="r">
              <a:defRPr/>
            </a:lvl2pPr>
            <a:lvl3pPr algn="r">
              <a:defRPr/>
            </a:lvl3pPr>
            <a:lvl4pPr algn="r">
              <a:defRPr/>
            </a:lvl4pPr>
            <a:lvl5pPr algn="r">
              <a:defRPr/>
            </a:lvl5pPr>
          </a:lstStyle>
          <a:p>
            <a:pPr lvl="0"/>
            <a:r>
              <a:rPr lang="en-US"/>
              <a:t>Click to edit Master text styles</a:t>
            </a:r>
          </a:p>
        </p:txBody>
      </p:sp>
      <p:sp>
        <p:nvSpPr>
          <p:cNvPr id="12" name="Title 1"/>
          <p:cNvSpPr>
            <a:spLocks noGrp="1"/>
          </p:cNvSpPr>
          <p:nvPr>
            <p:ph type="title"/>
          </p:nvPr>
        </p:nvSpPr>
        <p:spPr>
          <a:xfrm>
            <a:off x="5569917" y="1377788"/>
            <a:ext cx="6301567" cy="1362074"/>
          </a:xfrm>
          <a:prstGeom prst="rect">
            <a:avLst/>
          </a:prstGeom>
        </p:spPr>
        <p:txBody>
          <a:bodyPr lIns="0" tIns="0" rIns="0" bIns="0" anchor="b"/>
          <a:lstStyle>
            <a:lvl1pPr algn="r">
              <a:defRPr sz="3200" b="1" i="0" cap="none">
                <a:solidFill>
                  <a:schemeClr val="bg1"/>
                </a:solidFill>
                <a:latin typeface="Arial Narrow Bold"/>
                <a:cs typeface="Arial Narrow Bold"/>
              </a:defRPr>
            </a:lvl1pPr>
          </a:lstStyle>
          <a:p>
            <a:r>
              <a:rPr lang="en-US"/>
              <a:t>Click to edit Master title style</a:t>
            </a:r>
            <a:endParaRPr lang="en-GB" dirty="0"/>
          </a:p>
        </p:txBody>
      </p:sp>
      <p:pic>
        <p:nvPicPr>
          <p:cNvPr id="17" name="Picture 16"/>
          <p:cNvPicPr>
            <a:picLocks noChangeAspect="1"/>
          </p:cNvPicPr>
          <p:nvPr userDrawn="1"/>
        </p:nvPicPr>
        <p:blipFill>
          <a:blip r:embed="rId3"/>
          <a:stretch>
            <a:fillRect/>
          </a:stretch>
        </p:blipFill>
        <p:spPr>
          <a:xfrm>
            <a:off x="9679940" y="5680768"/>
            <a:ext cx="2194560" cy="512386"/>
          </a:xfrm>
          <a:prstGeom prst="rect">
            <a:avLst/>
          </a:prstGeom>
        </p:spPr>
      </p:pic>
    </p:spTree>
    <p:extLst>
      <p:ext uri="{BB962C8B-B14F-4D97-AF65-F5344CB8AC3E}">
        <p14:creationId xmlns:p14="http://schemas.microsoft.com/office/powerpoint/2010/main" val="201380267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ull page with subhead">
    <p:spTree>
      <p:nvGrpSpPr>
        <p:cNvPr id="1" name=""/>
        <p:cNvGrpSpPr/>
        <p:nvPr/>
      </p:nvGrpSpPr>
      <p:grpSpPr>
        <a:xfrm>
          <a:off x="0" y="0"/>
          <a:ext cx="0" cy="0"/>
          <a:chOff x="0" y="0"/>
          <a:chExt cx="0" cy="0"/>
        </a:xfrm>
      </p:grpSpPr>
      <p:cxnSp>
        <p:nvCxnSpPr>
          <p:cNvPr id="4" name="Straight Connector 3"/>
          <p:cNvCxnSpPr/>
          <p:nvPr/>
        </p:nvCxnSpPr>
        <p:spPr>
          <a:xfrm>
            <a:off x="447675" y="985838"/>
            <a:ext cx="1131570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4" name="Picture 11" descr="concxlogo_business_multicmyk.eps"/>
          <p:cNvPicPr>
            <a:picLocks noChangeAspect="1"/>
          </p:cNvPicPr>
          <p:nvPr userDrawn="1"/>
        </p:nvPicPr>
        <p:blipFill>
          <a:blip r:embed="rId2" cstate="email">
            <a:extLst>
              <a:ext uri="{28A0092B-C50C-407E-A947-70E740481C1C}">
                <a14:useLocalDpi xmlns:a14="http://schemas.microsoft.com/office/drawing/2010/main" val="0"/>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64328"/>
            <a:ext cx="11306173" cy="656949"/>
          </a:xfrm>
          <a:prstGeom prst="rect">
            <a:avLst/>
          </a:prstGeom>
        </p:spPr>
        <p:txBody>
          <a:bodyPr lIns="0" tIns="0" rIns="0" bIns="0" anchor="b"/>
          <a:lstStyle>
            <a:lvl1pPr>
              <a:defRPr lang="en-GB" dirty="0">
                <a:solidFill>
                  <a:srgbClr val="00979F"/>
                </a:solidFill>
              </a:defRPr>
            </a:lvl1pPr>
          </a:lstStyle>
          <a:p>
            <a:pPr lvl="0"/>
            <a:r>
              <a:rPr lang="en-US"/>
              <a:t>Click to edit Master title style</a:t>
            </a:r>
            <a:endParaRPr lang="en-GB" dirty="0"/>
          </a:p>
        </p:txBody>
      </p:sp>
      <p:sp>
        <p:nvSpPr>
          <p:cNvPr id="3" name="Content Placeholder 2"/>
          <p:cNvSpPr>
            <a:spLocks noGrp="1"/>
          </p:cNvSpPr>
          <p:nvPr>
            <p:ph idx="1"/>
          </p:nvPr>
        </p:nvSpPr>
        <p:spPr>
          <a:xfrm>
            <a:off x="447579" y="1159160"/>
            <a:ext cx="11315796" cy="988694"/>
          </a:xfrm>
          <a:prstGeom prst="rect">
            <a:avLst/>
          </a:prstGeom>
          <a:noFill/>
          <a:ln>
            <a:noFill/>
          </a:ln>
        </p:spPr>
        <p:txBody>
          <a:bodyPr/>
          <a:lstStyle>
            <a:lvl1pPr marL="0">
              <a:defRPr lang="en-US" sz="1600" dirty="0"/>
            </a:lvl1pPr>
          </a:lstStyle>
          <a:p>
            <a:pPr lvl="0"/>
            <a:r>
              <a:rPr lang="en-US"/>
              <a:t>Click to edit Master text styles</a:t>
            </a:r>
          </a:p>
        </p:txBody>
      </p:sp>
      <p:sp>
        <p:nvSpPr>
          <p:cNvPr id="18" name="Rectangle 17"/>
          <p:cNvSpPr/>
          <p:nvPr userDrawn="1"/>
        </p:nvSpPr>
        <p:spPr>
          <a:xfrm>
            <a:off x="3522890"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19" name="Rectangle 18"/>
          <p:cNvSpPr/>
          <p:nvPr userDrawn="1"/>
        </p:nvSpPr>
        <p:spPr bwMode="auto">
          <a:xfrm>
            <a:off x="2429101" y="6605588"/>
            <a:ext cx="182880" cy="263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userDrawn="1"/>
        </p:nvSpPr>
        <p:spPr bwMode="auto">
          <a:xfrm>
            <a:off x="3340782" y="6605588"/>
            <a:ext cx="182880" cy="263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userDrawn="1"/>
        </p:nvSpPr>
        <p:spPr bwMode="auto">
          <a:xfrm>
            <a:off x="2614086" y="6605588"/>
            <a:ext cx="182880" cy="263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userDrawn="1"/>
        </p:nvSpPr>
        <p:spPr bwMode="auto">
          <a:xfrm>
            <a:off x="2799071" y="6605588"/>
            <a:ext cx="180975" cy="26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userDrawn="1"/>
        </p:nvSpPr>
        <p:spPr bwMode="auto">
          <a:xfrm>
            <a:off x="2982151" y="6605588"/>
            <a:ext cx="182880" cy="263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userDrawn="1"/>
        </p:nvSpPr>
        <p:spPr bwMode="auto">
          <a:xfrm>
            <a:off x="3167136" y="6605588"/>
            <a:ext cx="182880" cy="263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44" descr="DBD_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12708" y="666369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598865"/>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cxnSp>
        <p:nvCxnSpPr>
          <p:cNvPr id="3" name="Straight Connector 2"/>
          <p:cNvCxnSpPr/>
          <p:nvPr/>
        </p:nvCxnSpPr>
        <p:spPr>
          <a:xfrm>
            <a:off x="447675" y="985838"/>
            <a:ext cx="1131570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3" name="Picture 11" descr="concxlogo_business_multicmyk.eps"/>
          <p:cNvPicPr>
            <a:picLocks noChangeAspect="1"/>
          </p:cNvPicPr>
          <p:nvPr/>
        </p:nvPicPr>
        <p:blipFill>
          <a:blip r:embed="rId2" cstate="email">
            <a:extLst>
              <a:ext uri="{28A0092B-C50C-407E-A947-70E740481C1C}">
                <a14:useLocalDpi xmlns:a14="http://schemas.microsoft.com/office/drawing/2010/main" val="0"/>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64328"/>
            <a:ext cx="11306173" cy="656949"/>
          </a:xfrm>
          <a:prstGeom prst="rect">
            <a:avLst/>
          </a:prstGeom>
        </p:spPr>
        <p:txBody>
          <a:bodyPr lIns="0" tIns="0" rIns="0" bIns="0" anchor="b"/>
          <a:lstStyle>
            <a:lvl1pPr>
              <a:defRPr lang="en-GB" dirty="0">
                <a:solidFill>
                  <a:srgbClr val="00979F"/>
                </a:solidFill>
              </a:defRPr>
            </a:lvl1pPr>
          </a:lstStyle>
          <a:p>
            <a:pPr lvl="0"/>
            <a:r>
              <a:rPr lang="en-US"/>
              <a:t>Click to edit Master title style</a:t>
            </a:r>
            <a:endParaRPr lang="en-GB" dirty="0"/>
          </a:p>
        </p:txBody>
      </p:sp>
      <p:sp>
        <p:nvSpPr>
          <p:cNvPr id="28" name="Rectangle 27"/>
          <p:cNvSpPr/>
          <p:nvPr userDrawn="1"/>
        </p:nvSpPr>
        <p:spPr>
          <a:xfrm>
            <a:off x="3523662"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29" name="Rectangle 28"/>
          <p:cNvSpPr/>
          <p:nvPr userDrawn="1"/>
        </p:nvSpPr>
        <p:spPr bwMode="auto">
          <a:xfrm>
            <a:off x="2429101" y="6605588"/>
            <a:ext cx="182880" cy="263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userDrawn="1"/>
        </p:nvSpPr>
        <p:spPr bwMode="auto">
          <a:xfrm>
            <a:off x="3340782" y="6605588"/>
            <a:ext cx="182880" cy="263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userDrawn="1"/>
        </p:nvSpPr>
        <p:spPr bwMode="auto">
          <a:xfrm>
            <a:off x="2614086" y="6605588"/>
            <a:ext cx="182880" cy="263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1"/>
          <p:cNvSpPr/>
          <p:nvPr userDrawn="1"/>
        </p:nvSpPr>
        <p:spPr bwMode="auto">
          <a:xfrm>
            <a:off x="2799071" y="6605588"/>
            <a:ext cx="180975" cy="26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Rectangle 32"/>
          <p:cNvSpPr/>
          <p:nvPr userDrawn="1"/>
        </p:nvSpPr>
        <p:spPr bwMode="auto">
          <a:xfrm>
            <a:off x="2982151" y="6605588"/>
            <a:ext cx="182880" cy="263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userDrawn="1"/>
        </p:nvSpPr>
        <p:spPr bwMode="auto">
          <a:xfrm>
            <a:off x="3167136" y="6605588"/>
            <a:ext cx="182880" cy="263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5" name="Picture 44" descr="DBD_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12708" y="666369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203671"/>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
    <p:spTree>
      <p:nvGrpSpPr>
        <p:cNvPr id="1" name=""/>
        <p:cNvGrpSpPr/>
        <p:nvPr/>
      </p:nvGrpSpPr>
      <p:grpSpPr>
        <a:xfrm>
          <a:off x="0" y="0"/>
          <a:ext cx="0" cy="0"/>
          <a:chOff x="0" y="0"/>
          <a:chExt cx="0" cy="0"/>
        </a:xfrm>
      </p:grpSpPr>
      <p:cxnSp>
        <p:nvCxnSpPr>
          <p:cNvPr id="8" name="Straight Connector 7"/>
          <p:cNvCxnSpPr/>
          <p:nvPr/>
        </p:nvCxnSpPr>
        <p:spPr>
          <a:xfrm>
            <a:off x="447675" y="985838"/>
            <a:ext cx="1131570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8" name="Picture 11" descr="concxlogo_business_multicmyk.eps"/>
          <p:cNvPicPr>
            <a:picLocks noChangeAspect="1"/>
          </p:cNvPicPr>
          <p:nvPr/>
        </p:nvPicPr>
        <p:blipFill>
          <a:blip r:embed="rId2" cstate="email">
            <a:extLst>
              <a:ext uri="{28A0092B-C50C-407E-A947-70E740481C1C}">
                <a14:useLocalDpi xmlns:a14="http://schemas.microsoft.com/office/drawing/2010/main" val="0"/>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64328"/>
            <a:ext cx="11306173" cy="656949"/>
          </a:xfrm>
          <a:prstGeom prst="rect">
            <a:avLst/>
          </a:prstGeom>
        </p:spPr>
        <p:txBody>
          <a:bodyPr lIns="0" tIns="0" rIns="0" bIns="0" anchor="b"/>
          <a:lstStyle>
            <a:lvl1pPr>
              <a:defRPr lang="en-GB" dirty="0">
                <a:solidFill>
                  <a:srgbClr val="00979F"/>
                </a:solidFill>
              </a:defRPr>
            </a:lvl1pPr>
          </a:lstStyle>
          <a:p>
            <a:pPr lvl="0"/>
            <a:r>
              <a:rPr lang="en-US"/>
              <a:t>Click to edit Master title style</a:t>
            </a:r>
            <a:endParaRPr lang="en-GB" dirty="0"/>
          </a:p>
        </p:txBody>
      </p:sp>
      <p:sp>
        <p:nvSpPr>
          <p:cNvPr id="3" name="Content Placeholder 2"/>
          <p:cNvSpPr>
            <a:spLocks noGrp="1"/>
          </p:cNvSpPr>
          <p:nvPr>
            <p:ph idx="1"/>
          </p:nvPr>
        </p:nvSpPr>
        <p:spPr>
          <a:xfrm>
            <a:off x="447578" y="1159160"/>
            <a:ext cx="11315797" cy="778416"/>
          </a:xfrm>
          <a:prstGeom prst="rect">
            <a:avLst/>
          </a:prstGeom>
          <a:noFill/>
          <a:ln>
            <a:noFill/>
          </a:ln>
        </p:spPr>
        <p:txBody>
          <a:bodyPr/>
          <a:lstStyle>
            <a:lvl1pPr marL="0">
              <a:defRPr lang="en-US" sz="1600" b="1" kern="1000" spc="20">
                <a:ea typeface="ヒラギノ角ゴ Pro W3" pitchFamily="117" charset="-128"/>
              </a:defRPr>
            </a:lvl1pPr>
          </a:lstStyle>
          <a:p>
            <a:pPr lvl="0"/>
            <a:r>
              <a:rPr lang="en-US"/>
              <a:t>Click to edit Master text styles</a:t>
            </a:r>
          </a:p>
        </p:txBody>
      </p:sp>
      <p:sp>
        <p:nvSpPr>
          <p:cNvPr id="23" name="Rectangle 22"/>
          <p:cNvSpPr/>
          <p:nvPr userDrawn="1"/>
        </p:nvSpPr>
        <p:spPr>
          <a:xfrm>
            <a:off x="3522890"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25" name="Rectangle 24"/>
          <p:cNvSpPr/>
          <p:nvPr userDrawn="1"/>
        </p:nvSpPr>
        <p:spPr bwMode="auto">
          <a:xfrm>
            <a:off x="2429101" y="6605588"/>
            <a:ext cx="182880" cy="263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userDrawn="1"/>
        </p:nvSpPr>
        <p:spPr bwMode="auto">
          <a:xfrm>
            <a:off x="3340782" y="6605588"/>
            <a:ext cx="182880" cy="263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userDrawn="1"/>
        </p:nvSpPr>
        <p:spPr bwMode="auto">
          <a:xfrm>
            <a:off x="2614086" y="6605588"/>
            <a:ext cx="182880" cy="263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p:cNvSpPr/>
          <p:nvPr userDrawn="1"/>
        </p:nvSpPr>
        <p:spPr bwMode="auto">
          <a:xfrm>
            <a:off x="2799071" y="6605588"/>
            <a:ext cx="180975" cy="26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userDrawn="1"/>
        </p:nvSpPr>
        <p:spPr bwMode="auto">
          <a:xfrm>
            <a:off x="2982151" y="6605588"/>
            <a:ext cx="182880" cy="263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userDrawn="1"/>
        </p:nvSpPr>
        <p:spPr bwMode="auto">
          <a:xfrm>
            <a:off x="3167136" y="6605588"/>
            <a:ext cx="182880" cy="263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2" name="Picture 44" descr="DBD_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12708" y="666369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Rectangle 22"/>
          <p:cNvSpPr txBox="1">
            <a:spLocks noChangeArrowheads="1"/>
          </p:cNvSpPr>
          <p:nvPr userDrawn="1"/>
        </p:nvSpPr>
        <p:spPr bwMode="auto">
          <a:xfrm>
            <a:off x="8523288" y="6638925"/>
            <a:ext cx="267652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600">
                <a:solidFill>
                  <a:schemeClr val="tx1"/>
                </a:solidFill>
                <a:latin typeface="Times" charset="0"/>
                <a:ea typeface="Osaka" charset="0"/>
                <a:cs typeface="Osaka" charset="0"/>
              </a:defRPr>
            </a:lvl1pPr>
            <a:lvl2pPr marL="742950" indent="-285750" defTabSz="457200" eaLnBrk="0" hangingPunct="0">
              <a:defRPr sz="2600">
                <a:solidFill>
                  <a:schemeClr val="tx1"/>
                </a:solidFill>
                <a:latin typeface="Times" charset="0"/>
                <a:ea typeface="Osaka" charset="0"/>
                <a:cs typeface="Osaka" charset="0"/>
              </a:defRPr>
            </a:lvl2pPr>
            <a:lvl3pPr marL="1143000" indent="-228600" defTabSz="457200" eaLnBrk="0" hangingPunct="0">
              <a:defRPr sz="2600">
                <a:solidFill>
                  <a:schemeClr val="tx1"/>
                </a:solidFill>
                <a:latin typeface="Times" charset="0"/>
                <a:ea typeface="Osaka" charset="0"/>
                <a:cs typeface="Osaka" charset="0"/>
              </a:defRPr>
            </a:lvl3pPr>
            <a:lvl4pPr marL="1600200" indent="-228600" defTabSz="457200" eaLnBrk="0" hangingPunct="0">
              <a:defRPr sz="2600">
                <a:solidFill>
                  <a:schemeClr val="tx1"/>
                </a:solidFill>
                <a:latin typeface="Times" charset="0"/>
                <a:ea typeface="Osaka" charset="0"/>
                <a:cs typeface="Osaka" charset="0"/>
              </a:defRPr>
            </a:lvl4pPr>
            <a:lvl5pPr marL="2057400" indent="-228600" defTabSz="4572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defRPr/>
            </a:pPr>
            <a:r>
              <a:rPr lang="en-US" sz="900">
                <a:solidFill>
                  <a:srgbClr val="BFBFBF"/>
                </a:solidFill>
                <a:latin typeface="Arial" charset="0"/>
              </a:rPr>
              <a:t>© 2016 Concentrix Corporation Confidential</a:t>
            </a:r>
          </a:p>
        </p:txBody>
      </p:sp>
      <p:sp>
        <p:nvSpPr>
          <p:cNvPr id="34" name="Slide Number Placeholder 5"/>
          <p:cNvSpPr>
            <a:spLocks noGrp="1"/>
          </p:cNvSpPr>
          <p:nvPr>
            <p:ph type="sldNum" sz="quarter" idx="15"/>
          </p:nvPr>
        </p:nvSpPr>
        <p:spPr>
          <a:xfrm>
            <a:off x="11276013" y="6636433"/>
            <a:ext cx="595312" cy="257175"/>
          </a:xfrm>
          <a:prstGeom prst="rect">
            <a:avLst/>
          </a:prstGeom>
        </p:spPr>
        <p:txBody>
          <a:bodyPr/>
          <a:lstStyle>
            <a:lvl1pPr algn="r">
              <a:defRPr sz="900">
                <a:solidFill>
                  <a:schemeClr val="bg1">
                    <a:lumMod val="75000"/>
                  </a:schemeClr>
                </a:solidFill>
                <a:latin typeface="Arial"/>
                <a:ea typeface="Osaka" pitchFamily="-84" charset="-128"/>
                <a:cs typeface="Arial"/>
              </a:defRPr>
            </a:lvl1pPr>
          </a:lstStyle>
          <a:p>
            <a:pPr>
              <a:defRPr/>
            </a:pPr>
            <a:fld id="{4DA87C60-B916-C847-A335-DD43288D6618}" type="slidenum">
              <a:rPr lang="en-GB" altLang="en-US" smtClean="0"/>
              <a:pPr>
                <a:defRPr/>
              </a:pPr>
              <a:t>‹#›</a:t>
            </a:fld>
            <a:endParaRPr lang="en-GB" altLang="en-US" dirty="0"/>
          </a:p>
        </p:txBody>
      </p:sp>
      <p:sp>
        <p:nvSpPr>
          <p:cNvPr id="21" name="Content Placeholder 5"/>
          <p:cNvSpPr>
            <a:spLocks noGrp="1"/>
          </p:cNvSpPr>
          <p:nvPr>
            <p:ph sz="quarter" idx="34"/>
          </p:nvPr>
        </p:nvSpPr>
        <p:spPr>
          <a:xfrm>
            <a:off x="458257" y="2215698"/>
            <a:ext cx="2550958" cy="3736092"/>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400" b="1"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4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2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5"/>
          <p:cNvSpPr>
            <a:spLocks noGrp="1"/>
          </p:cNvSpPr>
          <p:nvPr>
            <p:ph sz="quarter" idx="35"/>
          </p:nvPr>
        </p:nvSpPr>
        <p:spPr>
          <a:xfrm>
            <a:off x="3376353" y="2215698"/>
            <a:ext cx="2550958" cy="3736092"/>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400" b="1"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4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2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Content Placeholder 5"/>
          <p:cNvSpPr>
            <a:spLocks noGrp="1"/>
          </p:cNvSpPr>
          <p:nvPr>
            <p:ph sz="quarter" idx="36"/>
          </p:nvPr>
        </p:nvSpPr>
        <p:spPr>
          <a:xfrm>
            <a:off x="6294449" y="2215698"/>
            <a:ext cx="2550958" cy="3736092"/>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400" b="1"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4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2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Content Placeholder 5"/>
          <p:cNvSpPr>
            <a:spLocks noGrp="1"/>
          </p:cNvSpPr>
          <p:nvPr>
            <p:ph sz="quarter" idx="37"/>
          </p:nvPr>
        </p:nvSpPr>
        <p:spPr>
          <a:xfrm>
            <a:off x="9212545" y="2215698"/>
            <a:ext cx="2550958" cy="3736092"/>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400" b="1"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4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2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31283272"/>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colored column">
    <p:spTree>
      <p:nvGrpSpPr>
        <p:cNvPr id="1" name=""/>
        <p:cNvGrpSpPr/>
        <p:nvPr/>
      </p:nvGrpSpPr>
      <p:grpSpPr>
        <a:xfrm>
          <a:off x="0" y="0"/>
          <a:ext cx="0" cy="0"/>
          <a:chOff x="0" y="0"/>
          <a:chExt cx="0" cy="0"/>
        </a:xfrm>
      </p:grpSpPr>
      <p:cxnSp>
        <p:nvCxnSpPr>
          <p:cNvPr id="8" name="Straight Connector 7"/>
          <p:cNvCxnSpPr/>
          <p:nvPr/>
        </p:nvCxnSpPr>
        <p:spPr>
          <a:xfrm>
            <a:off x="447675" y="985838"/>
            <a:ext cx="1131570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8" name="Picture 11" descr="concxlogo_business_multicmyk.eps"/>
          <p:cNvPicPr>
            <a:picLocks noChangeAspect="1"/>
          </p:cNvPicPr>
          <p:nvPr/>
        </p:nvPicPr>
        <p:blipFill>
          <a:blip r:embed="rId2" cstate="email">
            <a:extLst>
              <a:ext uri="{28A0092B-C50C-407E-A947-70E740481C1C}">
                <a14:useLocalDpi xmlns:a14="http://schemas.microsoft.com/office/drawing/2010/main" val="0"/>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64328"/>
            <a:ext cx="11306173" cy="656949"/>
          </a:xfrm>
          <a:prstGeom prst="rect">
            <a:avLst/>
          </a:prstGeom>
        </p:spPr>
        <p:txBody>
          <a:bodyPr lIns="0" tIns="0" rIns="0" bIns="0" anchor="b"/>
          <a:lstStyle>
            <a:lvl1pPr>
              <a:defRPr lang="en-GB" dirty="0">
                <a:solidFill>
                  <a:srgbClr val="00979F"/>
                </a:solidFill>
              </a:defRPr>
            </a:lvl1pPr>
          </a:lstStyle>
          <a:p>
            <a:pPr lvl="0"/>
            <a:r>
              <a:rPr lang="en-US"/>
              <a:t>Click to edit Master title style</a:t>
            </a:r>
            <a:endParaRPr lang="en-GB" dirty="0"/>
          </a:p>
        </p:txBody>
      </p:sp>
      <p:sp>
        <p:nvSpPr>
          <p:cNvPr id="3" name="Content Placeholder 2"/>
          <p:cNvSpPr>
            <a:spLocks noGrp="1"/>
          </p:cNvSpPr>
          <p:nvPr>
            <p:ph idx="1"/>
          </p:nvPr>
        </p:nvSpPr>
        <p:spPr>
          <a:xfrm>
            <a:off x="447578" y="1159160"/>
            <a:ext cx="11315797" cy="778416"/>
          </a:xfrm>
          <a:prstGeom prst="rect">
            <a:avLst/>
          </a:prstGeom>
          <a:noFill/>
          <a:ln>
            <a:noFill/>
          </a:ln>
        </p:spPr>
        <p:txBody>
          <a:bodyPr/>
          <a:lstStyle>
            <a:lvl1pPr marL="0">
              <a:defRPr lang="en-US" sz="1600" b="1" kern="1000" spc="20">
                <a:ea typeface="ヒラギノ角ゴ Pro W3" pitchFamily="117" charset="-128"/>
              </a:defRPr>
            </a:lvl1pPr>
          </a:lstStyle>
          <a:p>
            <a:pPr lvl="0"/>
            <a:r>
              <a:rPr lang="en-US"/>
              <a:t>Click to edit Master text styles</a:t>
            </a:r>
          </a:p>
        </p:txBody>
      </p:sp>
      <p:sp>
        <p:nvSpPr>
          <p:cNvPr id="19" name="Content Placeholder 2"/>
          <p:cNvSpPr>
            <a:spLocks noGrp="1"/>
          </p:cNvSpPr>
          <p:nvPr>
            <p:ph idx="10"/>
          </p:nvPr>
        </p:nvSpPr>
        <p:spPr>
          <a:xfrm>
            <a:off x="447579" y="2812142"/>
            <a:ext cx="2074146" cy="3139647"/>
          </a:xfrm>
          <a:prstGeom prst="rect">
            <a:avLst/>
          </a:prstGeom>
          <a:solidFill>
            <a:schemeClr val="accent4">
              <a:lumMod val="20000"/>
              <a:lumOff val="80000"/>
            </a:schemeClr>
          </a:solidFill>
          <a:ln>
            <a:noFill/>
          </a:ln>
        </p:spPr>
        <p:txBody>
          <a:bodyPr lIns="91440" tIns="91440" rIns="91440" bIns="45720"/>
          <a:lstStyle>
            <a:lvl1pPr marL="0" indent="0">
              <a:defRPr lang="en-US" sz="1200" b="0" dirty="0"/>
            </a:lvl1pPr>
            <a:lvl2pPr marL="228600" indent="-109538">
              <a:buFont typeface="Arial"/>
              <a:buChar char="•"/>
              <a:defRPr lang="en-US" sz="1200" b="0" dirty="0"/>
            </a:lvl2pPr>
            <a:lvl3pPr marL="402336" indent="-109728">
              <a:buFont typeface="Lucida Grande"/>
              <a:buChar char="-"/>
              <a:defRPr lang="en-US" sz="1100" b="0" dirty="0"/>
            </a:lvl3pPr>
            <a:lvl4pPr>
              <a:defRPr lang="en-US" sz="1100" b="0" dirty="0"/>
            </a:lvl4pPr>
            <a:lvl5pPr>
              <a:defRPr lang="en-GB" sz="1100" b="0" dirty="0"/>
            </a:lvl5pPr>
          </a:lstStyle>
          <a:p>
            <a:pPr lvl="0"/>
            <a:r>
              <a:rPr lang="en-US"/>
              <a:t>Click to edit Master text styles</a:t>
            </a:r>
          </a:p>
          <a:p>
            <a:pPr lvl="1"/>
            <a:r>
              <a:rPr lang="en-US"/>
              <a:t>Second level</a:t>
            </a:r>
          </a:p>
          <a:p>
            <a:pPr lvl="2"/>
            <a:r>
              <a:rPr lang="en-US"/>
              <a:t>Third level</a:t>
            </a:r>
          </a:p>
        </p:txBody>
      </p:sp>
      <p:sp>
        <p:nvSpPr>
          <p:cNvPr id="23" name="Content Placeholder 2"/>
          <p:cNvSpPr>
            <a:spLocks noGrp="1"/>
          </p:cNvSpPr>
          <p:nvPr>
            <p:ph idx="18" hasCustomPrompt="1"/>
          </p:nvPr>
        </p:nvSpPr>
        <p:spPr>
          <a:xfrm>
            <a:off x="447579" y="2177142"/>
            <a:ext cx="2074146" cy="635000"/>
          </a:xfrm>
          <a:prstGeom prst="rect">
            <a:avLst/>
          </a:prstGeom>
          <a:solidFill>
            <a:schemeClr val="bg2"/>
          </a:solidFill>
          <a:ln>
            <a:noFill/>
          </a:ln>
        </p:spPr>
        <p:txBody>
          <a:bodyPr anchor="ctr"/>
          <a:lstStyle>
            <a:lvl1pPr marL="0" algn="ctr">
              <a:lnSpc>
                <a:spcPct val="90000"/>
              </a:lnSpc>
              <a:defRPr lang="en-US" sz="1400" b="1" baseline="0" dirty="0">
                <a:solidFill>
                  <a:schemeClr val="bg1"/>
                </a:solidFill>
              </a:defRPr>
            </a:lvl1pPr>
            <a:lvl2pPr>
              <a:defRPr lang="en-US" sz="1200" b="0" dirty="0"/>
            </a:lvl2pPr>
            <a:lvl3pPr>
              <a:defRPr lang="en-US" sz="1100" b="0" dirty="0"/>
            </a:lvl3pPr>
            <a:lvl4pPr>
              <a:defRPr lang="en-US" sz="1100" b="0" dirty="0"/>
            </a:lvl4pPr>
            <a:lvl5pPr>
              <a:defRPr lang="en-GB" sz="1100" b="0" dirty="0"/>
            </a:lvl5pPr>
          </a:lstStyle>
          <a:p>
            <a:pPr lvl="0"/>
            <a:r>
              <a:rPr lang="en-US" dirty="0"/>
              <a:t>Click to edit title</a:t>
            </a:r>
            <a:endParaRPr lang="en-GB" dirty="0"/>
          </a:p>
        </p:txBody>
      </p:sp>
      <p:sp>
        <p:nvSpPr>
          <p:cNvPr id="25" name="Content Placeholder 2"/>
          <p:cNvSpPr>
            <a:spLocks noGrp="1"/>
          </p:cNvSpPr>
          <p:nvPr>
            <p:ph idx="19"/>
          </p:nvPr>
        </p:nvSpPr>
        <p:spPr>
          <a:xfrm>
            <a:off x="2767013" y="2810327"/>
            <a:ext cx="2074146" cy="3139647"/>
          </a:xfrm>
          <a:prstGeom prst="rect">
            <a:avLst/>
          </a:prstGeom>
          <a:solidFill>
            <a:schemeClr val="accent4">
              <a:lumMod val="20000"/>
              <a:lumOff val="80000"/>
            </a:schemeClr>
          </a:solidFill>
          <a:ln>
            <a:noFill/>
          </a:ln>
        </p:spPr>
        <p:txBody>
          <a:bodyPr lIns="91440" tIns="91440" rIns="91440" bIns="45720"/>
          <a:lstStyle>
            <a:lvl1pPr marL="0" indent="0">
              <a:defRPr lang="en-US" sz="1200" b="0" dirty="0"/>
            </a:lvl1pPr>
            <a:lvl2pPr marL="227013" indent="-109538">
              <a:buFont typeface="Arial"/>
              <a:buChar char="•"/>
              <a:defRPr lang="en-US" sz="1200" b="0" dirty="0"/>
            </a:lvl2pPr>
            <a:lvl3pPr marL="402336" indent="-109728">
              <a:buFont typeface="Lucida Grande"/>
              <a:buChar char="-"/>
              <a:defRPr lang="en-US" sz="1100" b="0" dirty="0"/>
            </a:lvl3pPr>
            <a:lvl4pPr>
              <a:defRPr lang="en-US" sz="1100" b="0" dirty="0"/>
            </a:lvl4pPr>
            <a:lvl5pPr>
              <a:defRPr lang="en-GB" sz="1100" b="0" dirty="0"/>
            </a:lvl5pPr>
          </a:lstStyle>
          <a:p>
            <a:pPr lvl="0"/>
            <a:r>
              <a:rPr lang="en-US"/>
              <a:t>Click to edit Master text styles</a:t>
            </a:r>
          </a:p>
          <a:p>
            <a:pPr lvl="1"/>
            <a:r>
              <a:rPr lang="en-US"/>
              <a:t>Second level</a:t>
            </a:r>
          </a:p>
          <a:p>
            <a:pPr lvl="2"/>
            <a:r>
              <a:rPr lang="en-US"/>
              <a:t>Third level</a:t>
            </a:r>
          </a:p>
        </p:txBody>
      </p:sp>
      <p:sp>
        <p:nvSpPr>
          <p:cNvPr id="27" name="Content Placeholder 2"/>
          <p:cNvSpPr>
            <a:spLocks noGrp="1"/>
          </p:cNvSpPr>
          <p:nvPr>
            <p:ph idx="20" hasCustomPrompt="1"/>
          </p:nvPr>
        </p:nvSpPr>
        <p:spPr>
          <a:xfrm>
            <a:off x="2767013" y="2175327"/>
            <a:ext cx="2074146" cy="635000"/>
          </a:xfrm>
          <a:prstGeom prst="rect">
            <a:avLst/>
          </a:prstGeom>
          <a:solidFill>
            <a:schemeClr val="tx2"/>
          </a:solidFill>
          <a:ln>
            <a:noFill/>
          </a:ln>
        </p:spPr>
        <p:txBody>
          <a:bodyPr anchor="ctr"/>
          <a:lstStyle>
            <a:lvl1pPr marL="0" algn="ctr">
              <a:lnSpc>
                <a:spcPct val="90000"/>
              </a:lnSpc>
              <a:defRPr lang="en-US" sz="1400" b="1" baseline="0" dirty="0">
                <a:solidFill>
                  <a:schemeClr val="bg1"/>
                </a:solidFill>
              </a:defRPr>
            </a:lvl1pPr>
            <a:lvl2pPr>
              <a:defRPr lang="en-US" sz="1200" b="0" dirty="0"/>
            </a:lvl2pPr>
            <a:lvl3pPr>
              <a:defRPr lang="en-US" sz="1100" b="0" dirty="0"/>
            </a:lvl3pPr>
            <a:lvl4pPr>
              <a:defRPr lang="en-US" sz="1100" b="0" dirty="0"/>
            </a:lvl4pPr>
            <a:lvl5pPr>
              <a:defRPr lang="en-GB" sz="1100" b="0" dirty="0"/>
            </a:lvl5pPr>
          </a:lstStyle>
          <a:p>
            <a:pPr lvl="0"/>
            <a:r>
              <a:rPr lang="en-US" dirty="0"/>
              <a:t>Click to edit title</a:t>
            </a:r>
            <a:endParaRPr lang="en-GB" dirty="0"/>
          </a:p>
        </p:txBody>
      </p:sp>
      <p:sp>
        <p:nvSpPr>
          <p:cNvPr id="28" name="Content Placeholder 2"/>
          <p:cNvSpPr>
            <a:spLocks noGrp="1"/>
          </p:cNvSpPr>
          <p:nvPr>
            <p:ph idx="21"/>
          </p:nvPr>
        </p:nvSpPr>
        <p:spPr>
          <a:xfrm>
            <a:off x="5086447" y="2808512"/>
            <a:ext cx="2074146" cy="3139647"/>
          </a:xfrm>
          <a:prstGeom prst="rect">
            <a:avLst/>
          </a:prstGeom>
          <a:solidFill>
            <a:schemeClr val="accent4">
              <a:lumMod val="20000"/>
              <a:lumOff val="80000"/>
            </a:schemeClr>
          </a:solidFill>
          <a:ln>
            <a:noFill/>
          </a:ln>
        </p:spPr>
        <p:txBody>
          <a:bodyPr lIns="91440" tIns="91440" rIns="91440" bIns="45720"/>
          <a:lstStyle>
            <a:lvl1pPr marL="0" indent="0">
              <a:defRPr lang="en-US" sz="1200" b="0" dirty="0"/>
            </a:lvl1pPr>
            <a:lvl2pPr marL="227013" indent="-109538">
              <a:buFont typeface="Arial"/>
              <a:buChar char="•"/>
              <a:defRPr lang="en-US" sz="1200" b="0" dirty="0"/>
            </a:lvl2pPr>
            <a:lvl3pPr marL="402336" indent="-109728">
              <a:buFont typeface="Lucida Grande"/>
              <a:buChar char="-"/>
              <a:defRPr lang="en-US" sz="1100" b="0" dirty="0"/>
            </a:lvl3pPr>
            <a:lvl4pPr>
              <a:defRPr lang="en-US" sz="1100" b="0" dirty="0"/>
            </a:lvl4pPr>
            <a:lvl5pPr>
              <a:defRPr lang="en-GB" sz="1100" b="0" dirty="0"/>
            </a:lvl5pPr>
          </a:lstStyle>
          <a:p>
            <a:pPr lvl="0"/>
            <a:r>
              <a:rPr lang="en-US"/>
              <a:t>Click to edit Master text styles</a:t>
            </a:r>
          </a:p>
          <a:p>
            <a:pPr lvl="1"/>
            <a:r>
              <a:rPr lang="en-US"/>
              <a:t>Second level</a:t>
            </a:r>
          </a:p>
          <a:p>
            <a:pPr lvl="2"/>
            <a:r>
              <a:rPr lang="en-US"/>
              <a:t>Third level</a:t>
            </a:r>
          </a:p>
        </p:txBody>
      </p:sp>
      <p:sp>
        <p:nvSpPr>
          <p:cNvPr id="29" name="Content Placeholder 2"/>
          <p:cNvSpPr>
            <a:spLocks noGrp="1"/>
          </p:cNvSpPr>
          <p:nvPr>
            <p:ph idx="22" hasCustomPrompt="1"/>
          </p:nvPr>
        </p:nvSpPr>
        <p:spPr>
          <a:xfrm>
            <a:off x="5086447" y="2173512"/>
            <a:ext cx="2074146" cy="635000"/>
          </a:xfrm>
          <a:prstGeom prst="rect">
            <a:avLst/>
          </a:prstGeom>
          <a:solidFill>
            <a:schemeClr val="accent1"/>
          </a:solidFill>
          <a:ln>
            <a:noFill/>
          </a:ln>
        </p:spPr>
        <p:txBody>
          <a:bodyPr anchor="ctr"/>
          <a:lstStyle>
            <a:lvl1pPr marL="0" algn="ctr">
              <a:lnSpc>
                <a:spcPct val="90000"/>
              </a:lnSpc>
              <a:defRPr lang="en-US" sz="1400" b="1" baseline="0" dirty="0">
                <a:solidFill>
                  <a:schemeClr val="bg1"/>
                </a:solidFill>
              </a:defRPr>
            </a:lvl1pPr>
            <a:lvl2pPr>
              <a:defRPr lang="en-US" sz="1200" b="0" dirty="0"/>
            </a:lvl2pPr>
            <a:lvl3pPr>
              <a:defRPr lang="en-US" sz="1100" b="0" dirty="0"/>
            </a:lvl3pPr>
            <a:lvl4pPr>
              <a:defRPr lang="en-US" sz="1100" b="0" dirty="0"/>
            </a:lvl4pPr>
            <a:lvl5pPr>
              <a:defRPr lang="en-GB" sz="1100" b="0" dirty="0"/>
            </a:lvl5pPr>
          </a:lstStyle>
          <a:p>
            <a:pPr lvl="0"/>
            <a:r>
              <a:rPr lang="en-US" dirty="0"/>
              <a:t>Click to edit title</a:t>
            </a:r>
            <a:endParaRPr lang="en-GB" dirty="0"/>
          </a:p>
        </p:txBody>
      </p:sp>
      <p:sp>
        <p:nvSpPr>
          <p:cNvPr id="30" name="Content Placeholder 2"/>
          <p:cNvSpPr>
            <a:spLocks noGrp="1"/>
          </p:cNvSpPr>
          <p:nvPr>
            <p:ph idx="23"/>
          </p:nvPr>
        </p:nvSpPr>
        <p:spPr>
          <a:xfrm>
            <a:off x="7405881" y="2806697"/>
            <a:ext cx="2074146" cy="3139647"/>
          </a:xfrm>
          <a:prstGeom prst="rect">
            <a:avLst/>
          </a:prstGeom>
          <a:solidFill>
            <a:schemeClr val="accent4">
              <a:lumMod val="20000"/>
              <a:lumOff val="80000"/>
            </a:schemeClr>
          </a:solidFill>
          <a:ln>
            <a:noFill/>
          </a:ln>
        </p:spPr>
        <p:txBody>
          <a:bodyPr lIns="91440" tIns="91440" rIns="91440" bIns="45720"/>
          <a:lstStyle>
            <a:lvl1pPr marL="0" indent="0">
              <a:defRPr lang="en-US" sz="1200" b="0" dirty="0"/>
            </a:lvl1pPr>
            <a:lvl2pPr marL="227013" indent="-109538">
              <a:buFont typeface="Arial"/>
              <a:buChar char="•"/>
              <a:defRPr lang="en-US" sz="1200" b="0" dirty="0"/>
            </a:lvl2pPr>
            <a:lvl3pPr marL="402336" indent="-109728">
              <a:buFont typeface="Lucida Grande"/>
              <a:buChar char="-"/>
              <a:defRPr lang="en-US" sz="1100" b="0" dirty="0"/>
            </a:lvl3pPr>
            <a:lvl4pPr>
              <a:defRPr lang="en-US" sz="1100" b="0" dirty="0"/>
            </a:lvl4pPr>
            <a:lvl5pPr>
              <a:defRPr lang="en-GB" sz="1100" b="0" dirty="0"/>
            </a:lvl5pPr>
          </a:lstStyle>
          <a:p>
            <a:pPr lvl="0"/>
            <a:r>
              <a:rPr lang="en-US"/>
              <a:t>Click to edit Master text styles</a:t>
            </a:r>
          </a:p>
          <a:p>
            <a:pPr lvl="1"/>
            <a:r>
              <a:rPr lang="en-US"/>
              <a:t>Second level</a:t>
            </a:r>
          </a:p>
          <a:p>
            <a:pPr lvl="2"/>
            <a:r>
              <a:rPr lang="en-US"/>
              <a:t>Third level</a:t>
            </a:r>
          </a:p>
        </p:txBody>
      </p:sp>
      <p:sp>
        <p:nvSpPr>
          <p:cNvPr id="31" name="Content Placeholder 2"/>
          <p:cNvSpPr>
            <a:spLocks noGrp="1"/>
          </p:cNvSpPr>
          <p:nvPr>
            <p:ph idx="24" hasCustomPrompt="1"/>
          </p:nvPr>
        </p:nvSpPr>
        <p:spPr>
          <a:xfrm>
            <a:off x="7405881" y="2171697"/>
            <a:ext cx="2074146" cy="635000"/>
          </a:xfrm>
          <a:prstGeom prst="rect">
            <a:avLst/>
          </a:prstGeom>
          <a:solidFill>
            <a:srgbClr val="F8C01B"/>
          </a:solidFill>
          <a:ln>
            <a:noFill/>
          </a:ln>
        </p:spPr>
        <p:txBody>
          <a:bodyPr anchor="ctr"/>
          <a:lstStyle>
            <a:lvl1pPr marL="0" algn="ctr">
              <a:lnSpc>
                <a:spcPct val="90000"/>
              </a:lnSpc>
              <a:defRPr lang="en-US" sz="1400" b="1" baseline="0" dirty="0">
                <a:solidFill>
                  <a:srgbClr val="000000"/>
                </a:solidFill>
              </a:defRPr>
            </a:lvl1pPr>
            <a:lvl2pPr>
              <a:defRPr lang="en-US" sz="1200" b="0" dirty="0"/>
            </a:lvl2pPr>
            <a:lvl3pPr>
              <a:defRPr lang="en-US" sz="1100" b="0" dirty="0"/>
            </a:lvl3pPr>
            <a:lvl4pPr>
              <a:defRPr lang="en-US" sz="1100" b="0" dirty="0"/>
            </a:lvl4pPr>
            <a:lvl5pPr>
              <a:defRPr lang="en-GB" sz="1100" b="0" dirty="0"/>
            </a:lvl5pPr>
          </a:lstStyle>
          <a:p>
            <a:pPr lvl="0"/>
            <a:r>
              <a:rPr lang="en-US" dirty="0"/>
              <a:t>Click to edit title</a:t>
            </a:r>
            <a:endParaRPr lang="en-GB" dirty="0"/>
          </a:p>
        </p:txBody>
      </p:sp>
      <p:sp>
        <p:nvSpPr>
          <p:cNvPr id="32" name="Content Placeholder 2"/>
          <p:cNvSpPr>
            <a:spLocks noGrp="1"/>
          </p:cNvSpPr>
          <p:nvPr>
            <p:ph idx="25"/>
          </p:nvPr>
        </p:nvSpPr>
        <p:spPr>
          <a:xfrm>
            <a:off x="9725315" y="2804882"/>
            <a:ext cx="2074146" cy="3139647"/>
          </a:xfrm>
          <a:prstGeom prst="rect">
            <a:avLst/>
          </a:prstGeom>
          <a:solidFill>
            <a:schemeClr val="accent4">
              <a:lumMod val="20000"/>
              <a:lumOff val="80000"/>
            </a:schemeClr>
          </a:solidFill>
          <a:ln>
            <a:noFill/>
          </a:ln>
        </p:spPr>
        <p:txBody>
          <a:bodyPr lIns="91440" tIns="91440" rIns="91440" bIns="45720"/>
          <a:lstStyle>
            <a:lvl1pPr marL="0" indent="0">
              <a:defRPr lang="en-US" sz="1200" b="0" dirty="0"/>
            </a:lvl1pPr>
            <a:lvl2pPr marL="227013" indent="-109538">
              <a:buFont typeface="Arial"/>
              <a:buChar char="•"/>
              <a:defRPr lang="en-US" sz="1200" b="0" dirty="0"/>
            </a:lvl2pPr>
            <a:lvl3pPr marL="402336" indent="-109728">
              <a:buFont typeface="Lucida Grande"/>
              <a:buChar char="-"/>
              <a:defRPr lang="en-US" sz="1100" b="0" dirty="0"/>
            </a:lvl3pPr>
            <a:lvl4pPr>
              <a:defRPr lang="en-US" sz="1100" b="0" dirty="0"/>
            </a:lvl4pPr>
            <a:lvl5pPr>
              <a:defRPr lang="en-GB" sz="1100" b="0" dirty="0"/>
            </a:lvl5pPr>
          </a:lstStyle>
          <a:p>
            <a:pPr lvl="0"/>
            <a:r>
              <a:rPr lang="en-US"/>
              <a:t>Click to edit Master text styles</a:t>
            </a:r>
          </a:p>
          <a:p>
            <a:pPr lvl="1"/>
            <a:r>
              <a:rPr lang="en-US"/>
              <a:t>Second level</a:t>
            </a:r>
          </a:p>
          <a:p>
            <a:pPr lvl="2"/>
            <a:r>
              <a:rPr lang="en-US"/>
              <a:t>Third level</a:t>
            </a:r>
          </a:p>
        </p:txBody>
      </p:sp>
      <p:sp>
        <p:nvSpPr>
          <p:cNvPr id="33" name="Content Placeholder 2"/>
          <p:cNvSpPr>
            <a:spLocks noGrp="1"/>
          </p:cNvSpPr>
          <p:nvPr>
            <p:ph idx="26" hasCustomPrompt="1"/>
          </p:nvPr>
        </p:nvSpPr>
        <p:spPr>
          <a:xfrm>
            <a:off x="9725315" y="2169882"/>
            <a:ext cx="2074146" cy="635000"/>
          </a:xfrm>
          <a:prstGeom prst="rect">
            <a:avLst/>
          </a:prstGeom>
          <a:solidFill>
            <a:schemeClr val="accent6"/>
          </a:solidFill>
          <a:ln>
            <a:noFill/>
          </a:ln>
        </p:spPr>
        <p:txBody>
          <a:bodyPr anchor="ctr"/>
          <a:lstStyle>
            <a:lvl1pPr marL="0" algn="ctr">
              <a:lnSpc>
                <a:spcPct val="90000"/>
              </a:lnSpc>
              <a:defRPr lang="en-US" sz="1400" b="1" baseline="0" dirty="0">
                <a:solidFill>
                  <a:schemeClr val="bg1"/>
                </a:solidFill>
              </a:defRPr>
            </a:lvl1pPr>
            <a:lvl2pPr>
              <a:defRPr lang="en-US" sz="1200" b="0" dirty="0"/>
            </a:lvl2pPr>
            <a:lvl3pPr>
              <a:defRPr lang="en-US" sz="1100" b="0" dirty="0"/>
            </a:lvl3pPr>
            <a:lvl4pPr>
              <a:defRPr lang="en-US" sz="1100" b="0" dirty="0"/>
            </a:lvl4pPr>
            <a:lvl5pPr>
              <a:defRPr lang="en-GB" sz="1100" b="0" dirty="0"/>
            </a:lvl5pPr>
          </a:lstStyle>
          <a:p>
            <a:pPr lvl="0"/>
            <a:r>
              <a:rPr lang="en-US" dirty="0"/>
              <a:t>Click to edit title</a:t>
            </a:r>
          </a:p>
        </p:txBody>
      </p:sp>
      <p:sp>
        <p:nvSpPr>
          <p:cNvPr id="35" name="Rectangle 34"/>
          <p:cNvSpPr/>
          <p:nvPr userDrawn="1"/>
        </p:nvSpPr>
        <p:spPr>
          <a:xfrm>
            <a:off x="3522890"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36" name="Rectangle 35"/>
          <p:cNvSpPr/>
          <p:nvPr userDrawn="1"/>
        </p:nvSpPr>
        <p:spPr bwMode="auto">
          <a:xfrm>
            <a:off x="2429101" y="6605588"/>
            <a:ext cx="182880" cy="263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Rectangle 36"/>
          <p:cNvSpPr/>
          <p:nvPr userDrawn="1"/>
        </p:nvSpPr>
        <p:spPr bwMode="auto">
          <a:xfrm>
            <a:off x="3340782" y="6605588"/>
            <a:ext cx="182880" cy="263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p:cNvSpPr/>
          <p:nvPr userDrawn="1"/>
        </p:nvSpPr>
        <p:spPr bwMode="auto">
          <a:xfrm>
            <a:off x="2614086" y="6605588"/>
            <a:ext cx="182880" cy="263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userDrawn="1"/>
        </p:nvSpPr>
        <p:spPr bwMode="auto">
          <a:xfrm>
            <a:off x="2799071" y="6605588"/>
            <a:ext cx="180975" cy="26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Rectangle 39"/>
          <p:cNvSpPr/>
          <p:nvPr userDrawn="1"/>
        </p:nvSpPr>
        <p:spPr bwMode="auto">
          <a:xfrm>
            <a:off x="2982151" y="6605588"/>
            <a:ext cx="182880" cy="263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Rectangle 40"/>
          <p:cNvSpPr/>
          <p:nvPr userDrawn="1"/>
        </p:nvSpPr>
        <p:spPr bwMode="auto">
          <a:xfrm>
            <a:off x="3167136" y="6605588"/>
            <a:ext cx="182880" cy="263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2" name="Picture 44" descr="DBD_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12708" y="666369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415063"/>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ored column">
    <p:spTree>
      <p:nvGrpSpPr>
        <p:cNvPr id="1" name=""/>
        <p:cNvGrpSpPr/>
        <p:nvPr/>
      </p:nvGrpSpPr>
      <p:grpSpPr>
        <a:xfrm>
          <a:off x="0" y="0"/>
          <a:ext cx="0" cy="0"/>
          <a:chOff x="0" y="0"/>
          <a:chExt cx="0" cy="0"/>
        </a:xfrm>
      </p:grpSpPr>
      <p:cxnSp>
        <p:nvCxnSpPr>
          <p:cNvPr id="8" name="Straight Connector 7"/>
          <p:cNvCxnSpPr/>
          <p:nvPr/>
        </p:nvCxnSpPr>
        <p:spPr>
          <a:xfrm>
            <a:off x="447675" y="985838"/>
            <a:ext cx="1131570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8" name="Picture 11" descr="concxlogo_business_multicmyk.eps"/>
          <p:cNvPicPr>
            <a:picLocks noChangeAspect="1"/>
          </p:cNvPicPr>
          <p:nvPr/>
        </p:nvPicPr>
        <p:blipFill>
          <a:blip r:embed="rId2" cstate="email">
            <a:extLst>
              <a:ext uri="{28A0092B-C50C-407E-A947-70E740481C1C}">
                <a14:useLocalDpi xmlns:a14="http://schemas.microsoft.com/office/drawing/2010/main" val="0"/>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64328"/>
            <a:ext cx="11306173" cy="656949"/>
          </a:xfrm>
          <a:prstGeom prst="rect">
            <a:avLst/>
          </a:prstGeom>
        </p:spPr>
        <p:txBody>
          <a:bodyPr lIns="0" tIns="0" rIns="0" bIns="0" anchor="b"/>
          <a:lstStyle>
            <a:lvl1pPr>
              <a:defRPr lang="en-GB" dirty="0">
                <a:solidFill>
                  <a:srgbClr val="00979F"/>
                </a:solidFill>
              </a:defRPr>
            </a:lvl1pPr>
          </a:lstStyle>
          <a:p>
            <a:pPr lvl="0"/>
            <a:r>
              <a:rPr lang="en-US"/>
              <a:t>Click to edit Master title style</a:t>
            </a:r>
            <a:endParaRPr lang="en-GB" dirty="0"/>
          </a:p>
        </p:txBody>
      </p:sp>
      <p:sp>
        <p:nvSpPr>
          <p:cNvPr id="3" name="Content Placeholder 2"/>
          <p:cNvSpPr>
            <a:spLocks noGrp="1"/>
          </p:cNvSpPr>
          <p:nvPr>
            <p:ph idx="1"/>
          </p:nvPr>
        </p:nvSpPr>
        <p:spPr>
          <a:xfrm>
            <a:off x="447578" y="1159160"/>
            <a:ext cx="11315797" cy="778416"/>
          </a:xfrm>
          <a:prstGeom prst="rect">
            <a:avLst/>
          </a:prstGeom>
          <a:noFill/>
          <a:ln>
            <a:noFill/>
          </a:ln>
        </p:spPr>
        <p:txBody>
          <a:bodyPr/>
          <a:lstStyle>
            <a:lvl1pPr marL="0">
              <a:defRPr lang="en-US" sz="1600" b="1" kern="1000" spc="20">
                <a:ea typeface="ヒラギノ角ゴ Pro W3" pitchFamily="117" charset="-128"/>
              </a:defRPr>
            </a:lvl1pPr>
          </a:lstStyle>
          <a:p>
            <a:pPr lvl="0"/>
            <a:r>
              <a:rPr lang="en-US"/>
              <a:t>Click to edit Master text styles</a:t>
            </a:r>
          </a:p>
        </p:txBody>
      </p:sp>
      <p:sp>
        <p:nvSpPr>
          <p:cNvPr id="19" name="Content Placeholder 2"/>
          <p:cNvSpPr>
            <a:spLocks noGrp="1"/>
          </p:cNvSpPr>
          <p:nvPr>
            <p:ph idx="10"/>
          </p:nvPr>
        </p:nvSpPr>
        <p:spPr>
          <a:xfrm>
            <a:off x="447578" y="2812142"/>
            <a:ext cx="2646420" cy="3139647"/>
          </a:xfrm>
          <a:prstGeom prst="rect">
            <a:avLst/>
          </a:prstGeom>
          <a:solidFill>
            <a:schemeClr val="accent4">
              <a:lumMod val="20000"/>
              <a:lumOff val="80000"/>
            </a:schemeClr>
          </a:solidFill>
          <a:ln>
            <a:noFill/>
          </a:ln>
        </p:spPr>
        <p:txBody>
          <a:bodyPr lIns="91440" tIns="91440" rIns="91440" bIns="45720"/>
          <a:lstStyle>
            <a:lvl1pPr marL="0" indent="0">
              <a:defRPr lang="en-US" sz="1200" b="0" dirty="0"/>
            </a:lvl1pPr>
            <a:lvl2pPr marL="227013" indent="-109538">
              <a:buFont typeface="Arial"/>
              <a:buChar char="•"/>
              <a:defRPr lang="en-US" sz="1200" b="0" dirty="0"/>
            </a:lvl2pPr>
            <a:lvl3pPr marL="402336" indent="-109728">
              <a:buFont typeface="Lucida Grande"/>
              <a:buChar char="-"/>
              <a:defRPr lang="en-US" sz="1100" b="0" dirty="0"/>
            </a:lvl3pPr>
            <a:lvl4pPr>
              <a:defRPr lang="en-US" sz="1100" b="0" dirty="0"/>
            </a:lvl4pPr>
            <a:lvl5pPr>
              <a:defRPr lang="en-GB" sz="1100" b="0" dirty="0"/>
            </a:lvl5pPr>
          </a:lstStyle>
          <a:p>
            <a:pPr lvl="0"/>
            <a:r>
              <a:rPr lang="en-US"/>
              <a:t>Click to edit Master text styles</a:t>
            </a:r>
          </a:p>
          <a:p>
            <a:pPr lvl="1"/>
            <a:r>
              <a:rPr lang="en-US"/>
              <a:t>Second level</a:t>
            </a:r>
          </a:p>
          <a:p>
            <a:pPr lvl="2"/>
            <a:r>
              <a:rPr lang="en-US"/>
              <a:t>Third level</a:t>
            </a:r>
          </a:p>
        </p:txBody>
      </p:sp>
      <p:sp>
        <p:nvSpPr>
          <p:cNvPr id="23" name="Content Placeholder 2"/>
          <p:cNvSpPr>
            <a:spLocks noGrp="1"/>
          </p:cNvSpPr>
          <p:nvPr>
            <p:ph idx="18" hasCustomPrompt="1"/>
          </p:nvPr>
        </p:nvSpPr>
        <p:spPr>
          <a:xfrm>
            <a:off x="447578" y="2177142"/>
            <a:ext cx="2646420" cy="635000"/>
          </a:xfrm>
          <a:prstGeom prst="rect">
            <a:avLst/>
          </a:prstGeom>
          <a:solidFill>
            <a:schemeClr val="bg2"/>
          </a:solidFill>
          <a:ln>
            <a:noFill/>
          </a:ln>
        </p:spPr>
        <p:txBody>
          <a:bodyPr anchor="ctr"/>
          <a:lstStyle>
            <a:lvl1pPr marL="0" algn="ctr">
              <a:lnSpc>
                <a:spcPct val="90000"/>
              </a:lnSpc>
              <a:defRPr lang="en-US" sz="1400" b="1" baseline="0" dirty="0">
                <a:solidFill>
                  <a:schemeClr val="bg1"/>
                </a:solidFill>
              </a:defRPr>
            </a:lvl1pPr>
            <a:lvl2pPr>
              <a:defRPr lang="en-US" sz="1200" b="0" dirty="0"/>
            </a:lvl2pPr>
            <a:lvl3pPr>
              <a:defRPr lang="en-US" sz="1100" b="0" dirty="0"/>
            </a:lvl3pPr>
            <a:lvl4pPr>
              <a:defRPr lang="en-US" sz="1100" b="0" dirty="0"/>
            </a:lvl4pPr>
            <a:lvl5pPr>
              <a:defRPr lang="en-GB" sz="1100" b="0" dirty="0"/>
            </a:lvl5pPr>
          </a:lstStyle>
          <a:p>
            <a:pPr lvl="0"/>
            <a:r>
              <a:rPr lang="en-US" dirty="0"/>
              <a:t>Click to edit title</a:t>
            </a:r>
            <a:endParaRPr lang="en-GB" dirty="0"/>
          </a:p>
        </p:txBody>
      </p:sp>
      <p:sp>
        <p:nvSpPr>
          <p:cNvPr id="28" name="Content Placeholder 2"/>
          <p:cNvSpPr>
            <a:spLocks noGrp="1"/>
          </p:cNvSpPr>
          <p:nvPr>
            <p:ph idx="21"/>
          </p:nvPr>
        </p:nvSpPr>
        <p:spPr>
          <a:xfrm>
            <a:off x="3343839" y="2808512"/>
            <a:ext cx="2646420" cy="3139647"/>
          </a:xfrm>
          <a:prstGeom prst="rect">
            <a:avLst/>
          </a:prstGeom>
          <a:solidFill>
            <a:schemeClr val="accent4">
              <a:lumMod val="20000"/>
              <a:lumOff val="80000"/>
            </a:schemeClr>
          </a:solidFill>
          <a:ln>
            <a:noFill/>
          </a:ln>
        </p:spPr>
        <p:txBody>
          <a:bodyPr lIns="91440" tIns="91440" rIns="91440" bIns="45720"/>
          <a:lstStyle>
            <a:lvl1pPr marL="0" indent="0">
              <a:defRPr lang="en-US" sz="1200" b="0" dirty="0"/>
            </a:lvl1pPr>
            <a:lvl2pPr marL="227013" indent="-109538">
              <a:buFont typeface="Arial"/>
              <a:buChar char="•"/>
              <a:defRPr lang="en-US" sz="1200" b="0" dirty="0"/>
            </a:lvl2pPr>
            <a:lvl3pPr marL="402336" indent="-109728">
              <a:buFont typeface="Lucida Grande"/>
              <a:buChar char="-"/>
              <a:defRPr lang="en-US" sz="1100" b="0" dirty="0"/>
            </a:lvl3pPr>
            <a:lvl4pPr>
              <a:defRPr lang="en-US" sz="1100" b="0" dirty="0"/>
            </a:lvl4pPr>
            <a:lvl5pPr>
              <a:defRPr lang="en-GB" sz="1100" b="0" dirty="0"/>
            </a:lvl5pPr>
          </a:lstStyle>
          <a:p>
            <a:pPr lvl="0"/>
            <a:r>
              <a:rPr lang="en-US"/>
              <a:t>Click to edit Master text styles</a:t>
            </a:r>
          </a:p>
          <a:p>
            <a:pPr lvl="1"/>
            <a:r>
              <a:rPr lang="en-US"/>
              <a:t>Second level</a:t>
            </a:r>
          </a:p>
          <a:p>
            <a:pPr lvl="2"/>
            <a:r>
              <a:rPr lang="en-US"/>
              <a:t>Third level</a:t>
            </a:r>
          </a:p>
        </p:txBody>
      </p:sp>
      <p:sp>
        <p:nvSpPr>
          <p:cNvPr id="29" name="Content Placeholder 2"/>
          <p:cNvSpPr>
            <a:spLocks noGrp="1"/>
          </p:cNvSpPr>
          <p:nvPr>
            <p:ph idx="22" hasCustomPrompt="1"/>
          </p:nvPr>
        </p:nvSpPr>
        <p:spPr>
          <a:xfrm>
            <a:off x="3343839" y="2173512"/>
            <a:ext cx="2646420" cy="635000"/>
          </a:xfrm>
          <a:prstGeom prst="rect">
            <a:avLst/>
          </a:prstGeom>
          <a:solidFill>
            <a:schemeClr val="accent1"/>
          </a:solidFill>
          <a:ln>
            <a:noFill/>
          </a:ln>
        </p:spPr>
        <p:txBody>
          <a:bodyPr anchor="ctr"/>
          <a:lstStyle>
            <a:lvl1pPr marL="0" algn="ctr">
              <a:lnSpc>
                <a:spcPct val="90000"/>
              </a:lnSpc>
              <a:defRPr lang="en-US" sz="1400" b="1" baseline="0" dirty="0">
                <a:solidFill>
                  <a:schemeClr val="bg1"/>
                </a:solidFill>
              </a:defRPr>
            </a:lvl1pPr>
            <a:lvl2pPr>
              <a:defRPr lang="en-US" sz="1200" b="0" dirty="0"/>
            </a:lvl2pPr>
            <a:lvl3pPr>
              <a:defRPr lang="en-US" sz="1100" b="0" dirty="0"/>
            </a:lvl3pPr>
            <a:lvl4pPr>
              <a:defRPr lang="en-US" sz="1100" b="0" dirty="0"/>
            </a:lvl4pPr>
            <a:lvl5pPr>
              <a:defRPr lang="en-GB" sz="1100" b="0" dirty="0"/>
            </a:lvl5pPr>
          </a:lstStyle>
          <a:p>
            <a:pPr lvl="0"/>
            <a:r>
              <a:rPr lang="en-US" dirty="0"/>
              <a:t>Click to edit title</a:t>
            </a:r>
            <a:endParaRPr lang="en-GB" dirty="0"/>
          </a:p>
        </p:txBody>
      </p:sp>
      <p:sp>
        <p:nvSpPr>
          <p:cNvPr id="30" name="Content Placeholder 2"/>
          <p:cNvSpPr>
            <a:spLocks noGrp="1"/>
          </p:cNvSpPr>
          <p:nvPr>
            <p:ph idx="23"/>
          </p:nvPr>
        </p:nvSpPr>
        <p:spPr>
          <a:xfrm>
            <a:off x="6221592" y="2806697"/>
            <a:ext cx="2646420" cy="3139647"/>
          </a:xfrm>
          <a:prstGeom prst="rect">
            <a:avLst/>
          </a:prstGeom>
          <a:solidFill>
            <a:schemeClr val="accent4">
              <a:lumMod val="20000"/>
              <a:lumOff val="80000"/>
            </a:schemeClr>
          </a:solidFill>
          <a:ln>
            <a:noFill/>
          </a:ln>
        </p:spPr>
        <p:txBody>
          <a:bodyPr lIns="91440" tIns="91440" rIns="91440" bIns="45720"/>
          <a:lstStyle>
            <a:lvl1pPr marL="0" indent="0">
              <a:defRPr lang="en-US" sz="1200" b="0" dirty="0"/>
            </a:lvl1pPr>
            <a:lvl2pPr marL="227013" indent="-109538">
              <a:buFont typeface="Arial"/>
              <a:buChar char="•"/>
              <a:defRPr lang="en-US" sz="1200" b="0" dirty="0"/>
            </a:lvl2pPr>
            <a:lvl3pPr marL="402336" indent="-109728">
              <a:buFont typeface="Lucida Grande"/>
              <a:buChar char="-"/>
              <a:defRPr lang="en-US" sz="1200" b="0" dirty="0"/>
            </a:lvl3pPr>
            <a:lvl4pPr>
              <a:defRPr lang="en-US" sz="1100" b="0" dirty="0"/>
            </a:lvl4pPr>
            <a:lvl5pPr>
              <a:defRPr lang="en-GB" sz="1100" b="0" dirty="0"/>
            </a:lvl5pPr>
          </a:lstStyle>
          <a:p>
            <a:pPr lvl="0"/>
            <a:r>
              <a:rPr lang="en-US"/>
              <a:t>Click to edit Master text styles</a:t>
            </a:r>
          </a:p>
          <a:p>
            <a:pPr lvl="1"/>
            <a:r>
              <a:rPr lang="en-US"/>
              <a:t>Second level</a:t>
            </a:r>
          </a:p>
          <a:p>
            <a:pPr lvl="2"/>
            <a:r>
              <a:rPr lang="en-US"/>
              <a:t>Third level</a:t>
            </a:r>
          </a:p>
        </p:txBody>
      </p:sp>
      <p:sp>
        <p:nvSpPr>
          <p:cNvPr id="31" name="Content Placeholder 2"/>
          <p:cNvSpPr>
            <a:spLocks noGrp="1"/>
          </p:cNvSpPr>
          <p:nvPr>
            <p:ph idx="24" hasCustomPrompt="1"/>
          </p:nvPr>
        </p:nvSpPr>
        <p:spPr>
          <a:xfrm>
            <a:off x="6221592" y="2171697"/>
            <a:ext cx="2646420" cy="635000"/>
          </a:xfrm>
          <a:prstGeom prst="rect">
            <a:avLst/>
          </a:prstGeom>
          <a:solidFill>
            <a:srgbClr val="F8C01B"/>
          </a:solidFill>
          <a:ln>
            <a:noFill/>
          </a:ln>
        </p:spPr>
        <p:txBody>
          <a:bodyPr anchor="ctr"/>
          <a:lstStyle>
            <a:lvl1pPr marL="0" algn="ctr">
              <a:lnSpc>
                <a:spcPct val="90000"/>
              </a:lnSpc>
              <a:defRPr lang="en-US" sz="1400" b="1" baseline="0" dirty="0">
                <a:solidFill>
                  <a:srgbClr val="000000"/>
                </a:solidFill>
              </a:defRPr>
            </a:lvl1pPr>
            <a:lvl2pPr>
              <a:defRPr lang="en-US" sz="1200" b="0" dirty="0"/>
            </a:lvl2pPr>
            <a:lvl3pPr>
              <a:defRPr lang="en-US" sz="1100" b="0" dirty="0"/>
            </a:lvl3pPr>
            <a:lvl4pPr>
              <a:defRPr lang="en-US" sz="1100" b="0" dirty="0"/>
            </a:lvl4pPr>
            <a:lvl5pPr>
              <a:defRPr lang="en-GB" sz="1100" b="0" dirty="0"/>
            </a:lvl5pPr>
          </a:lstStyle>
          <a:p>
            <a:pPr lvl="0"/>
            <a:r>
              <a:rPr lang="en-US" dirty="0"/>
              <a:t>Click to edit title</a:t>
            </a:r>
            <a:endParaRPr lang="en-GB" dirty="0"/>
          </a:p>
        </p:txBody>
      </p:sp>
      <p:sp>
        <p:nvSpPr>
          <p:cNvPr id="32" name="Content Placeholder 2"/>
          <p:cNvSpPr>
            <a:spLocks noGrp="1"/>
          </p:cNvSpPr>
          <p:nvPr>
            <p:ph idx="25"/>
          </p:nvPr>
        </p:nvSpPr>
        <p:spPr>
          <a:xfrm>
            <a:off x="9116956" y="2804882"/>
            <a:ext cx="2646420" cy="3139647"/>
          </a:xfrm>
          <a:prstGeom prst="rect">
            <a:avLst/>
          </a:prstGeom>
          <a:solidFill>
            <a:schemeClr val="accent4">
              <a:lumMod val="20000"/>
              <a:lumOff val="80000"/>
            </a:schemeClr>
          </a:solidFill>
          <a:ln>
            <a:noFill/>
          </a:ln>
        </p:spPr>
        <p:txBody>
          <a:bodyPr lIns="91440" tIns="91440" rIns="91440" bIns="45720"/>
          <a:lstStyle>
            <a:lvl1pPr marL="0" indent="0">
              <a:defRPr lang="en-US" sz="1200" b="0" dirty="0"/>
            </a:lvl1pPr>
            <a:lvl2pPr marL="227013" indent="-109538">
              <a:buFont typeface="Arial"/>
              <a:buChar char="•"/>
              <a:defRPr lang="en-US" sz="1200" b="0" dirty="0"/>
            </a:lvl2pPr>
            <a:lvl3pPr marL="402336" indent="-109728">
              <a:buFont typeface="Lucida Grande"/>
              <a:buChar char="-"/>
              <a:defRPr lang="en-US" sz="1200" b="0" dirty="0"/>
            </a:lvl3pPr>
            <a:lvl4pPr>
              <a:defRPr lang="en-US" sz="1100" b="0" dirty="0"/>
            </a:lvl4pPr>
            <a:lvl5pPr>
              <a:defRPr lang="en-GB" sz="1100" b="0" dirty="0"/>
            </a:lvl5pPr>
          </a:lstStyle>
          <a:p>
            <a:pPr lvl="0"/>
            <a:r>
              <a:rPr lang="en-US"/>
              <a:t>Click to edit Master text styles</a:t>
            </a:r>
          </a:p>
          <a:p>
            <a:pPr lvl="1"/>
            <a:r>
              <a:rPr lang="en-US"/>
              <a:t>Second level</a:t>
            </a:r>
          </a:p>
          <a:p>
            <a:pPr lvl="2"/>
            <a:r>
              <a:rPr lang="en-US"/>
              <a:t>Third level</a:t>
            </a:r>
          </a:p>
        </p:txBody>
      </p:sp>
      <p:sp>
        <p:nvSpPr>
          <p:cNvPr id="33" name="Content Placeholder 2"/>
          <p:cNvSpPr>
            <a:spLocks noGrp="1"/>
          </p:cNvSpPr>
          <p:nvPr>
            <p:ph idx="26" hasCustomPrompt="1"/>
          </p:nvPr>
        </p:nvSpPr>
        <p:spPr>
          <a:xfrm>
            <a:off x="9116956" y="2169882"/>
            <a:ext cx="2646420" cy="635000"/>
          </a:xfrm>
          <a:prstGeom prst="rect">
            <a:avLst/>
          </a:prstGeom>
          <a:solidFill>
            <a:schemeClr val="accent6"/>
          </a:solidFill>
          <a:ln>
            <a:noFill/>
          </a:ln>
        </p:spPr>
        <p:txBody>
          <a:bodyPr anchor="ctr"/>
          <a:lstStyle>
            <a:lvl1pPr marL="0" algn="ctr">
              <a:lnSpc>
                <a:spcPct val="90000"/>
              </a:lnSpc>
              <a:defRPr lang="en-US" sz="1400" b="1" baseline="0" dirty="0">
                <a:solidFill>
                  <a:schemeClr val="bg1"/>
                </a:solidFill>
              </a:defRPr>
            </a:lvl1pPr>
            <a:lvl2pPr>
              <a:defRPr lang="en-US" sz="1200" b="0" dirty="0"/>
            </a:lvl2pPr>
            <a:lvl3pPr>
              <a:defRPr lang="en-US" sz="1100" b="0" dirty="0"/>
            </a:lvl3pPr>
            <a:lvl4pPr>
              <a:defRPr lang="en-US" sz="1100" b="0" dirty="0"/>
            </a:lvl4pPr>
            <a:lvl5pPr>
              <a:defRPr lang="en-GB" sz="1100" b="0" dirty="0"/>
            </a:lvl5pPr>
          </a:lstStyle>
          <a:p>
            <a:pPr lvl="0"/>
            <a:r>
              <a:rPr lang="en-US" dirty="0"/>
              <a:t>Click to edit title</a:t>
            </a:r>
            <a:endParaRPr lang="en-GB" dirty="0"/>
          </a:p>
        </p:txBody>
      </p:sp>
      <p:sp>
        <p:nvSpPr>
          <p:cNvPr id="27" name="Rectangle 26"/>
          <p:cNvSpPr/>
          <p:nvPr userDrawn="1"/>
        </p:nvSpPr>
        <p:spPr>
          <a:xfrm>
            <a:off x="3522890"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34" name="Rectangle 33"/>
          <p:cNvSpPr/>
          <p:nvPr userDrawn="1"/>
        </p:nvSpPr>
        <p:spPr bwMode="auto">
          <a:xfrm>
            <a:off x="2429101" y="6605588"/>
            <a:ext cx="182880" cy="263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userDrawn="1"/>
        </p:nvSpPr>
        <p:spPr bwMode="auto">
          <a:xfrm>
            <a:off x="3340782" y="6605588"/>
            <a:ext cx="182880" cy="263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userDrawn="1"/>
        </p:nvSpPr>
        <p:spPr bwMode="auto">
          <a:xfrm>
            <a:off x="2614086" y="6605588"/>
            <a:ext cx="182880" cy="263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Rectangle 36"/>
          <p:cNvSpPr/>
          <p:nvPr userDrawn="1"/>
        </p:nvSpPr>
        <p:spPr bwMode="auto">
          <a:xfrm>
            <a:off x="2799071" y="6605588"/>
            <a:ext cx="180975" cy="26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p:cNvSpPr/>
          <p:nvPr userDrawn="1"/>
        </p:nvSpPr>
        <p:spPr bwMode="auto">
          <a:xfrm>
            <a:off x="2982151" y="6605588"/>
            <a:ext cx="182880" cy="263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userDrawn="1"/>
        </p:nvSpPr>
        <p:spPr bwMode="auto">
          <a:xfrm>
            <a:off x="3167136" y="6605588"/>
            <a:ext cx="182880" cy="263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0" name="Picture 44" descr="DBD_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12708" y="666369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Rectangle 22"/>
          <p:cNvSpPr txBox="1">
            <a:spLocks noChangeArrowheads="1"/>
          </p:cNvSpPr>
          <p:nvPr userDrawn="1"/>
        </p:nvSpPr>
        <p:spPr bwMode="auto">
          <a:xfrm>
            <a:off x="8523288" y="6638925"/>
            <a:ext cx="267652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600">
                <a:solidFill>
                  <a:schemeClr val="tx1"/>
                </a:solidFill>
                <a:latin typeface="Times" charset="0"/>
                <a:ea typeface="Osaka" charset="0"/>
                <a:cs typeface="Osaka" charset="0"/>
              </a:defRPr>
            </a:lvl1pPr>
            <a:lvl2pPr marL="742950" indent="-285750" defTabSz="457200" eaLnBrk="0" hangingPunct="0">
              <a:defRPr sz="2600">
                <a:solidFill>
                  <a:schemeClr val="tx1"/>
                </a:solidFill>
                <a:latin typeface="Times" charset="0"/>
                <a:ea typeface="Osaka" charset="0"/>
                <a:cs typeface="Osaka" charset="0"/>
              </a:defRPr>
            </a:lvl2pPr>
            <a:lvl3pPr marL="1143000" indent="-228600" defTabSz="457200" eaLnBrk="0" hangingPunct="0">
              <a:defRPr sz="2600">
                <a:solidFill>
                  <a:schemeClr val="tx1"/>
                </a:solidFill>
                <a:latin typeface="Times" charset="0"/>
                <a:ea typeface="Osaka" charset="0"/>
                <a:cs typeface="Osaka" charset="0"/>
              </a:defRPr>
            </a:lvl3pPr>
            <a:lvl4pPr marL="1600200" indent="-228600" defTabSz="457200" eaLnBrk="0" hangingPunct="0">
              <a:defRPr sz="2600">
                <a:solidFill>
                  <a:schemeClr val="tx1"/>
                </a:solidFill>
                <a:latin typeface="Times" charset="0"/>
                <a:ea typeface="Osaka" charset="0"/>
                <a:cs typeface="Osaka" charset="0"/>
              </a:defRPr>
            </a:lvl4pPr>
            <a:lvl5pPr marL="2057400" indent="-228600" defTabSz="4572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defRPr/>
            </a:pPr>
            <a:r>
              <a:rPr lang="en-US" sz="900">
                <a:solidFill>
                  <a:srgbClr val="BFBFBF"/>
                </a:solidFill>
                <a:latin typeface="Arial" charset="0"/>
              </a:rPr>
              <a:t>© 2016 Concentrix Corporation Confidential</a:t>
            </a:r>
          </a:p>
        </p:txBody>
      </p:sp>
      <p:sp>
        <p:nvSpPr>
          <p:cNvPr id="42" name="Slide Number Placeholder 5"/>
          <p:cNvSpPr>
            <a:spLocks noGrp="1"/>
          </p:cNvSpPr>
          <p:nvPr>
            <p:ph type="sldNum" sz="quarter" idx="15"/>
          </p:nvPr>
        </p:nvSpPr>
        <p:spPr>
          <a:xfrm>
            <a:off x="11276013" y="6636433"/>
            <a:ext cx="595312" cy="257175"/>
          </a:xfrm>
          <a:prstGeom prst="rect">
            <a:avLst/>
          </a:prstGeom>
        </p:spPr>
        <p:txBody>
          <a:bodyPr/>
          <a:lstStyle>
            <a:lvl1pPr algn="r">
              <a:defRPr sz="900">
                <a:solidFill>
                  <a:schemeClr val="bg1">
                    <a:lumMod val="75000"/>
                  </a:schemeClr>
                </a:solidFill>
                <a:latin typeface="Arial"/>
                <a:ea typeface="Osaka" pitchFamily="-84" charset="-128"/>
                <a:cs typeface="Arial"/>
              </a:defRPr>
            </a:lvl1pPr>
          </a:lstStyle>
          <a:p>
            <a:pPr>
              <a:defRPr/>
            </a:pPr>
            <a:fld id="{4DA87C60-B916-C847-A335-DD43288D6618}" type="slidenum">
              <a:rPr lang="en-GB" altLang="en-US" smtClean="0"/>
              <a:pPr>
                <a:defRPr/>
              </a:pPr>
              <a:t>‹#›</a:t>
            </a:fld>
            <a:endParaRPr lang="en-GB" altLang="en-US" dirty="0"/>
          </a:p>
        </p:txBody>
      </p:sp>
    </p:spTree>
    <p:extLst>
      <p:ext uri="{BB962C8B-B14F-4D97-AF65-F5344CB8AC3E}">
        <p14:creationId xmlns:p14="http://schemas.microsoft.com/office/powerpoint/2010/main" val="1457215912"/>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ored column">
    <p:spTree>
      <p:nvGrpSpPr>
        <p:cNvPr id="1" name=""/>
        <p:cNvGrpSpPr/>
        <p:nvPr/>
      </p:nvGrpSpPr>
      <p:grpSpPr>
        <a:xfrm>
          <a:off x="0" y="0"/>
          <a:ext cx="0" cy="0"/>
          <a:chOff x="0" y="0"/>
          <a:chExt cx="0" cy="0"/>
        </a:xfrm>
      </p:grpSpPr>
      <p:cxnSp>
        <p:nvCxnSpPr>
          <p:cNvPr id="8" name="Straight Connector 7"/>
          <p:cNvCxnSpPr/>
          <p:nvPr/>
        </p:nvCxnSpPr>
        <p:spPr>
          <a:xfrm>
            <a:off x="447675" y="985838"/>
            <a:ext cx="1131570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8" name="Picture 11" descr="concxlogo_business_multicmyk.eps"/>
          <p:cNvPicPr>
            <a:picLocks noChangeAspect="1"/>
          </p:cNvPicPr>
          <p:nvPr/>
        </p:nvPicPr>
        <p:blipFill>
          <a:blip r:embed="rId2" cstate="email">
            <a:extLst>
              <a:ext uri="{28A0092B-C50C-407E-A947-70E740481C1C}">
                <a14:useLocalDpi xmlns:a14="http://schemas.microsoft.com/office/drawing/2010/main" val="0"/>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64328"/>
            <a:ext cx="11306173" cy="656949"/>
          </a:xfrm>
          <a:prstGeom prst="rect">
            <a:avLst/>
          </a:prstGeom>
        </p:spPr>
        <p:txBody>
          <a:bodyPr lIns="0" tIns="0" rIns="0" bIns="0" anchor="b"/>
          <a:lstStyle>
            <a:lvl1pPr>
              <a:defRPr lang="en-GB" dirty="0">
                <a:solidFill>
                  <a:srgbClr val="00979F"/>
                </a:solidFill>
              </a:defRPr>
            </a:lvl1pPr>
          </a:lstStyle>
          <a:p>
            <a:pPr lvl="0"/>
            <a:r>
              <a:rPr lang="en-US"/>
              <a:t>Click to edit Master title style</a:t>
            </a:r>
            <a:endParaRPr lang="en-GB" dirty="0"/>
          </a:p>
        </p:txBody>
      </p:sp>
      <p:sp>
        <p:nvSpPr>
          <p:cNvPr id="3" name="Content Placeholder 2"/>
          <p:cNvSpPr>
            <a:spLocks noGrp="1"/>
          </p:cNvSpPr>
          <p:nvPr>
            <p:ph idx="1"/>
          </p:nvPr>
        </p:nvSpPr>
        <p:spPr>
          <a:xfrm>
            <a:off x="447578" y="1159160"/>
            <a:ext cx="11315797" cy="778416"/>
          </a:xfrm>
          <a:prstGeom prst="rect">
            <a:avLst/>
          </a:prstGeom>
          <a:noFill/>
          <a:ln>
            <a:noFill/>
          </a:ln>
        </p:spPr>
        <p:txBody>
          <a:bodyPr/>
          <a:lstStyle>
            <a:lvl1pPr marL="0">
              <a:defRPr lang="en-US" sz="1600" b="1" kern="1000" spc="20">
                <a:ea typeface="ヒラギノ角ゴ Pro W3" pitchFamily="117" charset="-128"/>
              </a:defRPr>
            </a:lvl1pPr>
          </a:lstStyle>
          <a:p>
            <a:pPr lvl="0"/>
            <a:r>
              <a:rPr lang="en-US"/>
              <a:t>Click to edit Master text styles</a:t>
            </a:r>
          </a:p>
        </p:txBody>
      </p:sp>
      <p:sp>
        <p:nvSpPr>
          <p:cNvPr id="19" name="Content Placeholder 2"/>
          <p:cNvSpPr>
            <a:spLocks noGrp="1"/>
          </p:cNvSpPr>
          <p:nvPr>
            <p:ph idx="10"/>
          </p:nvPr>
        </p:nvSpPr>
        <p:spPr>
          <a:xfrm>
            <a:off x="447577" y="2812142"/>
            <a:ext cx="3616499" cy="3139647"/>
          </a:xfrm>
          <a:prstGeom prst="rect">
            <a:avLst/>
          </a:prstGeom>
          <a:solidFill>
            <a:schemeClr val="accent4">
              <a:lumMod val="20000"/>
              <a:lumOff val="80000"/>
            </a:schemeClr>
          </a:solidFill>
          <a:ln>
            <a:noFill/>
          </a:ln>
        </p:spPr>
        <p:txBody>
          <a:bodyPr lIns="91440" tIns="91440" rIns="91440" bIns="45720"/>
          <a:lstStyle>
            <a:lvl1pPr marL="0" indent="-347472">
              <a:defRPr lang="en-US" sz="1200" b="0" dirty="0"/>
            </a:lvl1pPr>
            <a:lvl2pPr marL="228600" indent="-109728">
              <a:buFont typeface="Arial"/>
              <a:buChar char="•"/>
              <a:defRPr lang="en-US" sz="1200" b="0" dirty="0"/>
            </a:lvl2pPr>
            <a:lvl3pPr marL="402336" indent="-109728">
              <a:buFont typeface="Lucida Grande"/>
              <a:buChar char="-"/>
              <a:defRPr lang="en-US" sz="1100" b="0" dirty="0"/>
            </a:lvl3pPr>
            <a:lvl4pPr>
              <a:defRPr lang="en-US" sz="1100" b="0" dirty="0"/>
            </a:lvl4pPr>
            <a:lvl5pPr>
              <a:defRPr lang="en-GB" sz="1100" b="0" dirty="0"/>
            </a:lvl5pPr>
          </a:lstStyle>
          <a:p>
            <a:pPr lvl="0"/>
            <a:r>
              <a:rPr lang="en-US"/>
              <a:t>Click to edit Master text styles</a:t>
            </a:r>
          </a:p>
          <a:p>
            <a:pPr lvl="1"/>
            <a:r>
              <a:rPr lang="en-US"/>
              <a:t>Second level</a:t>
            </a:r>
          </a:p>
          <a:p>
            <a:pPr lvl="2"/>
            <a:r>
              <a:rPr lang="en-US"/>
              <a:t>Third level</a:t>
            </a:r>
          </a:p>
        </p:txBody>
      </p:sp>
      <p:sp>
        <p:nvSpPr>
          <p:cNvPr id="23" name="Content Placeholder 2"/>
          <p:cNvSpPr>
            <a:spLocks noGrp="1"/>
          </p:cNvSpPr>
          <p:nvPr>
            <p:ph idx="18" hasCustomPrompt="1"/>
          </p:nvPr>
        </p:nvSpPr>
        <p:spPr>
          <a:xfrm>
            <a:off x="447577" y="2177142"/>
            <a:ext cx="3616499" cy="635000"/>
          </a:xfrm>
          <a:prstGeom prst="rect">
            <a:avLst/>
          </a:prstGeom>
          <a:solidFill>
            <a:schemeClr val="bg2"/>
          </a:solidFill>
          <a:ln>
            <a:noFill/>
          </a:ln>
        </p:spPr>
        <p:txBody>
          <a:bodyPr anchor="ctr"/>
          <a:lstStyle>
            <a:lvl1pPr marL="0" algn="ctr">
              <a:lnSpc>
                <a:spcPct val="90000"/>
              </a:lnSpc>
              <a:defRPr lang="en-US" sz="1400" b="1" baseline="0" dirty="0">
                <a:solidFill>
                  <a:schemeClr val="bg1"/>
                </a:solidFill>
              </a:defRPr>
            </a:lvl1pPr>
            <a:lvl2pPr>
              <a:defRPr lang="en-US" sz="1200" b="0" dirty="0"/>
            </a:lvl2pPr>
            <a:lvl3pPr>
              <a:defRPr lang="en-US" sz="1100" b="0" dirty="0"/>
            </a:lvl3pPr>
            <a:lvl4pPr>
              <a:defRPr lang="en-US" sz="1100" b="0" dirty="0"/>
            </a:lvl4pPr>
            <a:lvl5pPr>
              <a:defRPr lang="en-GB" sz="1100" b="0" dirty="0"/>
            </a:lvl5pPr>
          </a:lstStyle>
          <a:p>
            <a:pPr lvl="0"/>
            <a:r>
              <a:rPr lang="en-US" dirty="0"/>
              <a:t>Click to edit title</a:t>
            </a:r>
            <a:endParaRPr lang="en-GB" dirty="0"/>
          </a:p>
        </p:txBody>
      </p:sp>
      <p:sp>
        <p:nvSpPr>
          <p:cNvPr id="28" name="Content Placeholder 2"/>
          <p:cNvSpPr>
            <a:spLocks noGrp="1"/>
          </p:cNvSpPr>
          <p:nvPr>
            <p:ph idx="21"/>
          </p:nvPr>
        </p:nvSpPr>
        <p:spPr>
          <a:xfrm>
            <a:off x="4323569" y="2808512"/>
            <a:ext cx="3616499" cy="3139647"/>
          </a:xfrm>
          <a:prstGeom prst="rect">
            <a:avLst/>
          </a:prstGeom>
          <a:solidFill>
            <a:schemeClr val="accent4">
              <a:lumMod val="20000"/>
              <a:lumOff val="80000"/>
            </a:schemeClr>
          </a:solidFill>
          <a:ln>
            <a:noFill/>
          </a:ln>
        </p:spPr>
        <p:txBody>
          <a:bodyPr lIns="91440" tIns="91440" rIns="91440" bIns="45720"/>
          <a:lstStyle>
            <a:lvl1pPr marL="0" indent="0">
              <a:defRPr lang="en-US" sz="1200" b="0" dirty="0"/>
            </a:lvl1pPr>
            <a:lvl2pPr marL="227013" indent="-109538">
              <a:buFont typeface="Arial"/>
              <a:buChar char="•"/>
              <a:defRPr lang="en-US" sz="1200" b="0" dirty="0"/>
            </a:lvl2pPr>
            <a:lvl3pPr marL="402336" indent="-109728">
              <a:buFont typeface="Lucida Grande"/>
              <a:buChar char="-"/>
              <a:defRPr lang="en-US" sz="1100" b="0" dirty="0"/>
            </a:lvl3pPr>
            <a:lvl4pPr>
              <a:defRPr lang="en-US" sz="1100" b="0" dirty="0"/>
            </a:lvl4pPr>
            <a:lvl5pPr>
              <a:defRPr lang="en-GB" sz="1100" b="0" dirty="0"/>
            </a:lvl5pPr>
          </a:lstStyle>
          <a:p>
            <a:pPr lvl="0"/>
            <a:r>
              <a:rPr lang="en-US"/>
              <a:t>Click to edit Master text styles</a:t>
            </a:r>
          </a:p>
          <a:p>
            <a:pPr lvl="1"/>
            <a:r>
              <a:rPr lang="en-US"/>
              <a:t>Second level</a:t>
            </a:r>
          </a:p>
          <a:p>
            <a:pPr lvl="2"/>
            <a:r>
              <a:rPr lang="en-US"/>
              <a:t>Third level</a:t>
            </a:r>
          </a:p>
        </p:txBody>
      </p:sp>
      <p:sp>
        <p:nvSpPr>
          <p:cNvPr id="29" name="Content Placeholder 2"/>
          <p:cNvSpPr>
            <a:spLocks noGrp="1"/>
          </p:cNvSpPr>
          <p:nvPr>
            <p:ph idx="22" hasCustomPrompt="1"/>
          </p:nvPr>
        </p:nvSpPr>
        <p:spPr>
          <a:xfrm>
            <a:off x="4323569" y="2173512"/>
            <a:ext cx="3616499" cy="635000"/>
          </a:xfrm>
          <a:prstGeom prst="rect">
            <a:avLst/>
          </a:prstGeom>
          <a:solidFill>
            <a:schemeClr val="accent1"/>
          </a:solidFill>
          <a:ln>
            <a:noFill/>
          </a:ln>
        </p:spPr>
        <p:txBody>
          <a:bodyPr anchor="ctr"/>
          <a:lstStyle>
            <a:lvl1pPr marL="0" algn="ctr">
              <a:lnSpc>
                <a:spcPct val="90000"/>
              </a:lnSpc>
              <a:defRPr lang="en-US" sz="1400" b="1" baseline="0" dirty="0">
                <a:solidFill>
                  <a:schemeClr val="bg1"/>
                </a:solidFill>
              </a:defRPr>
            </a:lvl1pPr>
            <a:lvl2pPr>
              <a:defRPr lang="en-US" sz="1200" b="0" dirty="0"/>
            </a:lvl2pPr>
            <a:lvl3pPr>
              <a:defRPr lang="en-US" sz="1100" b="0" dirty="0"/>
            </a:lvl3pPr>
            <a:lvl4pPr>
              <a:defRPr lang="en-US" sz="1100" b="0" dirty="0"/>
            </a:lvl4pPr>
            <a:lvl5pPr>
              <a:defRPr lang="en-GB" sz="1100" b="0" dirty="0"/>
            </a:lvl5pPr>
          </a:lstStyle>
          <a:p>
            <a:pPr lvl="0"/>
            <a:r>
              <a:rPr lang="en-US" dirty="0"/>
              <a:t>Click to edit title</a:t>
            </a:r>
            <a:endParaRPr lang="en-GB" dirty="0"/>
          </a:p>
        </p:txBody>
      </p:sp>
      <p:sp>
        <p:nvSpPr>
          <p:cNvPr id="32" name="Content Placeholder 2"/>
          <p:cNvSpPr>
            <a:spLocks noGrp="1"/>
          </p:cNvSpPr>
          <p:nvPr>
            <p:ph idx="25"/>
          </p:nvPr>
        </p:nvSpPr>
        <p:spPr>
          <a:xfrm>
            <a:off x="8146876" y="2804882"/>
            <a:ext cx="3616499" cy="3139647"/>
          </a:xfrm>
          <a:prstGeom prst="rect">
            <a:avLst/>
          </a:prstGeom>
          <a:solidFill>
            <a:schemeClr val="accent4">
              <a:lumMod val="20000"/>
              <a:lumOff val="80000"/>
            </a:schemeClr>
          </a:solidFill>
          <a:ln>
            <a:noFill/>
          </a:ln>
        </p:spPr>
        <p:txBody>
          <a:bodyPr lIns="91440" tIns="91440" rIns="91440" bIns="45720"/>
          <a:lstStyle>
            <a:lvl1pPr marL="0" indent="0">
              <a:defRPr lang="en-US" sz="1200" b="0" dirty="0"/>
            </a:lvl1pPr>
            <a:lvl2pPr marL="227013" indent="-109538">
              <a:buFont typeface="Arial"/>
              <a:buChar char="•"/>
              <a:defRPr lang="en-US" sz="1200" b="0" dirty="0"/>
            </a:lvl2pPr>
            <a:lvl3pPr marL="402336" indent="-109728">
              <a:buFont typeface="Lucida Grande"/>
              <a:buChar char="-"/>
              <a:defRPr lang="en-US" sz="1100" b="0" dirty="0"/>
            </a:lvl3pPr>
            <a:lvl4pPr>
              <a:defRPr lang="en-US" sz="1100" b="0" dirty="0"/>
            </a:lvl4pPr>
            <a:lvl5pPr>
              <a:defRPr lang="en-GB" sz="1100" b="0" dirty="0"/>
            </a:lvl5pPr>
          </a:lstStyle>
          <a:p>
            <a:pPr lvl="0"/>
            <a:r>
              <a:rPr lang="en-US"/>
              <a:t>Click to edit Master text styles</a:t>
            </a:r>
          </a:p>
          <a:p>
            <a:pPr lvl="1"/>
            <a:r>
              <a:rPr lang="en-US"/>
              <a:t>Second level</a:t>
            </a:r>
          </a:p>
          <a:p>
            <a:pPr lvl="2"/>
            <a:r>
              <a:rPr lang="en-US"/>
              <a:t>Third level</a:t>
            </a:r>
          </a:p>
        </p:txBody>
      </p:sp>
      <p:sp>
        <p:nvSpPr>
          <p:cNvPr id="33" name="Content Placeholder 2"/>
          <p:cNvSpPr>
            <a:spLocks noGrp="1"/>
          </p:cNvSpPr>
          <p:nvPr>
            <p:ph idx="26" hasCustomPrompt="1"/>
          </p:nvPr>
        </p:nvSpPr>
        <p:spPr>
          <a:xfrm>
            <a:off x="8146876" y="2169882"/>
            <a:ext cx="3616499" cy="635000"/>
          </a:xfrm>
          <a:prstGeom prst="rect">
            <a:avLst/>
          </a:prstGeom>
          <a:solidFill>
            <a:schemeClr val="accent6"/>
          </a:solidFill>
          <a:ln>
            <a:noFill/>
          </a:ln>
        </p:spPr>
        <p:txBody>
          <a:bodyPr anchor="ctr"/>
          <a:lstStyle>
            <a:lvl1pPr marL="0" algn="ctr">
              <a:lnSpc>
                <a:spcPct val="90000"/>
              </a:lnSpc>
              <a:defRPr lang="en-US" sz="1400" b="1" baseline="0" dirty="0">
                <a:solidFill>
                  <a:schemeClr val="bg1"/>
                </a:solidFill>
              </a:defRPr>
            </a:lvl1pPr>
            <a:lvl2pPr>
              <a:defRPr lang="en-US" sz="1200" b="0" dirty="0"/>
            </a:lvl2pPr>
            <a:lvl3pPr>
              <a:defRPr lang="en-US" sz="1100" b="0" dirty="0"/>
            </a:lvl3pPr>
            <a:lvl4pPr>
              <a:defRPr lang="en-US" sz="1100" b="0" dirty="0"/>
            </a:lvl4pPr>
            <a:lvl5pPr>
              <a:defRPr lang="en-GB" sz="1100" b="0" dirty="0"/>
            </a:lvl5pPr>
          </a:lstStyle>
          <a:p>
            <a:pPr lvl="0"/>
            <a:r>
              <a:rPr lang="en-US" dirty="0"/>
              <a:t>Click to edit title</a:t>
            </a:r>
            <a:endParaRPr lang="en-GB" dirty="0"/>
          </a:p>
        </p:txBody>
      </p:sp>
      <p:sp>
        <p:nvSpPr>
          <p:cNvPr id="25" name="Rectangle 24"/>
          <p:cNvSpPr/>
          <p:nvPr userDrawn="1"/>
        </p:nvSpPr>
        <p:spPr>
          <a:xfrm>
            <a:off x="3522890"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26" name="Rectangle 25"/>
          <p:cNvSpPr/>
          <p:nvPr userDrawn="1"/>
        </p:nvSpPr>
        <p:spPr bwMode="auto">
          <a:xfrm>
            <a:off x="2429101" y="6605588"/>
            <a:ext cx="182880" cy="263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userDrawn="1"/>
        </p:nvSpPr>
        <p:spPr bwMode="auto">
          <a:xfrm>
            <a:off x="3340782" y="6605588"/>
            <a:ext cx="182880" cy="263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userDrawn="1"/>
        </p:nvSpPr>
        <p:spPr bwMode="auto">
          <a:xfrm>
            <a:off x="2614086" y="6605588"/>
            <a:ext cx="182880" cy="263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userDrawn="1"/>
        </p:nvSpPr>
        <p:spPr bwMode="auto">
          <a:xfrm>
            <a:off x="2799071" y="6605588"/>
            <a:ext cx="180975" cy="26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userDrawn="1"/>
        </p:nvSpPr>
        <p:spPr bwMode="auto">
          <a:xfrm>
            <a:off x="2982151" y="6605588"/>
            <a:ext cx="182880" cy="263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userDrawn="1"/>
        </p:nvSpPr>
        <p:spPr bwMode="auto">
          <a:xfrm>
            <a:off x="3167136" y="6605588"/>
            <a:ext cx="182880" cy="263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6" name="Picture 44" descr="DBD_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12708" y="666369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Rectangle 22"/>
          <p:cNvSpPr txBox="1">
            <a:spLocks noChangeArrowheads="1"/>
          </p:cNvSpPr>
          <p:nvPr userDrawn="1"/>
        </p:nvSpPr>
        <p:spPr bwMode="auto">
          <a:xfrm>
            <a:off x="8523288" y="6638925"/>
            <a:ext cx="267652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600">
                <a:solidFill>
                  <a:schemeClr val="tx1"/>
                </a:solidFill>
                <a:latin typeface="Times" charset="0"/>
                <a:ea typeface="Osaka" charset="0"/>
                <a:cs typeface="Osaka" charset="0"/>
              </a:defRPr>
            </a:lvl1pPr>
            <a:lvl2pPr marL="742950" indent="-285750" defTabSz="457200" eaLnBrk="0" hangingPunct="0">
              <a:defRPr sz="2600">
                <a:solidFill>
                  <a:schemeClr val="tx1"/>
                </a:solidFill>
                <a:latin typeface="Times" charset="0"/>
                <a:ea typeface="Osaka" charset="0"/>
                <a:cs typeface="Osaka" charset="0"/>
              </a:defRPr>
            </a:lvl2pPr>
            <a:lvl3pPr marL="1143000" indent="-228600" defTabSz="457200" eaLnBrk="0" hangingPunct="0">
              <a:defRPr sz="2600">
                <a:solidFill>
                  <a:schemeClr val="tx1"/>
                </a:solidFill>
                <a:latin typeface="Times" charset="0"/>
                <a:ea typeface="Osaka" charset="0"/>
                <a:cs typeface="Osaka" charset="0"/>
              </a:defRPr>
            </a:lvl3pPr>
            <a:lvl4pPr marL="1600200" indent="-228600" defTabSz="457200" eaLnBrk="0" hangingPunct="0">
              <a:defRPr sz="2600">
                <a:solidFill>
                  <a:schemeClr val="tx1"/>
                </a:solidFill>
                <a:latin typeface="Times" charset="0"/>
                <a:ea typeface="Osaka" charset="0"/>
                <a:cs typeface="Osaka" charset="0"/>
              </a:defRPr>
            </a:lvl4pPr>
            <a:lvl5pPr marL="2057400" indent="-228600" defTabSz="4572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defRPr/>
            </a:pPr>
            <a:r>
              <a:rPr lang="en-US" sz="900">
                <a:solidFill>
                  <a:srgbClr val="BFBFBF"/>
                </a:solidFill>
                <a:latin typeface="Arial" charset="0"/>
              </a:rPr>
              <a:t>© 2016 Concentrix Corporation Confidential</a:t>
            </a:r>
          </a:p>
        </p:txBody>
      </p:sp>
      <p:sp>
        <p:nvSpPr>
          <p:cNvPr id="38" name="Slide Number Placeholder 5"/>
          <p:cNvSpPr>
            <a:spLocks noGrp="1"/>
          </p:cNvSpPr>
          <p:nvPr>
            <p:ph type="sldNum" sz="quarter" idx="15"/>
          </p:nvPr>
        </p:nvSpPr>
        <p:spPr>
          <a:xfrm>
            <a:off x="11276013" y="6636433"/>
            <a:ext cx="595312" cy="257175"/>
          </a:xfrm>
          <a:prstGeom prst="rect">
            <a:avLst/>
          </a:prstGeom>
        </p:spPr>
        <p:txBody>
          <a:bodyPr/>
          <a:lstStyle>
            <a:lvl1pPr algn="r">
              <a:defRPr sz="900">
                <a:solidFill>
                  <a:schemeClr val="bg1">
                    <a:lumMod val="75000"/>
                  </a:schemeClr>
                </a:solidFill>
                <a:latin typeface="Arial"/>
                <a:ea typeface="Osaka" pitchFamily="-84" charset="-128"/>
                <a:cs typeface="Arial"/>
              </a:defRPr>
            </a:lvl1pPr>
          </a:lstStyle>
          <a:p>
            <a:pPr>
              <a:defRPr/>
            </a:pPr>
            <a:fld id="{4DA87C60-B916-C847-A335-DD43288D6618}" type="slidenum">
              <a:rPr lang="en-GB" altLang="en-US" smtClean="0"/>
              <a:pPr>
                <a:defRPr/>
              </a:pPr>
              <a:t>‹#›</a:t>
            </a:fld>
            <a:endParaRPr lang="en-GB" altLang="en-US" dirty="0"/>
          </a:p>
        </p:txBody>
      </p:sp>
    </p:spTree>
    <p:extLst>
      <p:ext uri="{BB962C8B-B14F-4D97-AF65-F5344CB8AC3E}">
        <p14:creationId xmlns:p14="http://schemas.microsoft.com/office/powerpoint/2010/main" val="2040059687"/>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cxnSp>
        <p:nvCxnSpPr>
          <p:cNvPr id="7" name="Straight Connector 6"/>
          <p:cNvCxnSpPr/>
          <p:nvPr/>
        </p:nvCxnSpPr>
        <p:spPr>
          <a:xfrm>
            <a:off x="447675" y="985838"/>
            <a:ext cx="1131570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7" name="Picture 11" descr="concxlogo_business_multicmyk.eps"/>
          <p:cNvPicPr>
            <a:picLocks noChangeAspect="1"/>
          </p:cNvPicPr>
          <p:nvPr/>
        </p:nvPicPr>
        <p:blipFill>
          <a:blip r:embed="rId2" cstate="email">
            <a:extLst>
              <a:ext uri="{28A0092B-C50C-407E-A947-70E740481C1C}">
                <a14:useLocalDpi xmlns:a14="http://schemas.microsoft.com/office/drawing/2010/main" val="0"/>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64328"/>
            <a:ext cx="11306173" cy="656949"/>
          </a:xfrm>
          <a:prstGeom prst="rect">
            <a:avLst/>
          </a:prstGeom>
        </p:spPr>
        <p:txBody>
          <a:bodyPr lIns="0" tIns="0" rIns="0" bIns="0" anchor="b"/>
          <a:lstStyle>
            <a:lvl1pPr>
              <a:defRPr lang="en-GB" dirty="0">
                <a:solidFill>
                  <a:srgbClr val="00979F"/>
                </a:solidFill>
              </a:defRPr>
            </a:lvl1pPr>
          </a:lstStyle>
          <a:p>
            <a:pPr lvl="0"/>
            <a:r>
              <a:rPr lang="en-US"/>
              <a:t>Click to edit Master title style</a:t>
            </a:r>
            <a:endParaRPr lang="en-GB" dirty="0"/>
          </a:p>
        </p:txBody>
      </p:sp>
      <p:sp>
        <p:nvSpPr>
          <p:cNvPr id="3" name="Content Placeholder 2"/>
          <p:cNvSpPr>
            <a:spLocks noGrp="1"/>
          </p:cNvSpPr>
          <p:nvPr>
            <p:ph idx="1"/>
          </p:nvPr>
        </p:nvSpPr>
        <p:spPr>
          <a:xfrm>
            <a:off x="447578" y="1159160"/>
            <a:ext cx="11315797" cy="778416"/>
          </a:xfrm>
          <a:prstGeom prst="rect">
            <a:avLst/>
          </a:prstGeom>
          <a:noFill/>
          <a:ln>
            <a:noFill/>
          </a:ln>
        </p:spPr>
        <p:txBody>
          <a:bodyPr/>
          <a:lstStyle>
            <a:lvl1pPr marL="0">
              <a:defRPr lang="en-US" sz="1600" b="1" kern="1000" spc="20">
                <a:ea typeface="ヒラギノ角ゴ Pro W3" pitchFamily="117" charset="-128"/>
              </a:defRPr>
            </a:lvl1pPr>
          </a:lstStyle>
          <a:p>
            <a:pPr lvl="0"/>
            <a:r>
              <a:rPr lang="en-US"/>
              <a:t>Click to edit Master text styles</a:t>
            </a:r>
          </a:p>
        </p:txBody>
      </p:sp>
      <p:sp>
        <p:nvSpPr>
          <p:cNvPr id="21" name="Rectangle 20"/>
          <p:cNvSpPr/>
          <p:nvPr userDrawn="1"/>
        </p:nvSpPr>
        <p:spPr>
          <a:xfrm>
            <a:off x="3522890"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22" name="Rectangle 21"/>
          <p:cNvSpPr/>
          <p:nvPr userDrawn="1"/>
        </p:nvSpPr>
        <p:spPr bwMode="auto">
          <a:xfrm>
            <a:off x="2429101" y="6605588"/>
            <a:ext cx="182880" cy="263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userDrawn="1"/>
        </p:nvSpPr>
        <p:spPr bwMode="auto">
          <a:xfrm>
            <a:off x="3340782" y="6605588"/>
            <a:ext cx="182880" cy="263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userDrawn="1"/>
        </p:nvSpPr>
        <p:spPr bwMode="auto">
          <a:xfrm>
            <a:off x="2614086" y="6605588"/>
            <a:ext cx="182880" cy="263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userDrawn="1"/>
        </p:nvSpPr>
        <p:spPr bwMode="auto">
          <a:xfrm>
            <a:off x="2799071" y="6605588"/>
            <a:ext cx="180975" cy="26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userDrawn="1"/>
        </p:nvSpPr>
        <p:spPr bwMode="auto">
          <a:xfrm>
            <a:off x="2982151" y="6605588"/>
            <a:ext cx="182880" cy="263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p:cNvSpPr/>
          <p:nvPr userDrawn="1"/>
        </p:nvSpPr>
        <p:spPr bwMode="auto">
          <a:xfrm>
            <a:off x="3167136" y="6605588"/>
            <a:ext cx="182880" cy="263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 name="Picture 44" descr="DBD_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12708" y="666369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Rectangle 22"/>
          <p:cNvSpPr txBox="1">
            <a:spLocks noChangeArrowheads="1"/>
          </p:cNvSpPr>
          <p:nvPr userDrawn="1"/>
        </p:nvSpPr>
        <p:spPr bwMode="auto">
          <a:xfrm>
            <a:off x="8523288" y="6638925"/>
            <a:ext cx="267652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600">
                <a:solidFill>
                  <a:schemeClr val="tx1"/>
                </a:solidFill>
                <a:latin typeface="Times" charset="0"/>
                <a:ea typeface="Osaka" charset="0"/>
                <a:cs typeface="Osaka" charset="0"/>
              </a:defRPr>
            </a:lvl1pPr>
            <a:lvl2pPr marL="742950" indent="-285750" defTabSz="457200" eaLnBrk="0" hangingPunct="0">
              <a:defRPr sz="2600">
                <a:solidFill>
                  <a:schemeClr val="tx1"/>
                </a:solidFill>
                <a:latin typeface="Times" charset="0"/>
                <a:ea typeface="Osaka" charset="0"/>
                <a:cs typeface="Osaka" charset="0"/>
              </a:defRPr>
            </a:lvl2pPr>
            <a:lvl3pPr marL="1143000" indent="-228600" defTabSz="457200" eaLnBrk="0" hangingPunct="0">
              <a:defRPr sz="2600">
                <a:solidFill>
                  <a:schemeClr val="tx1"/>
                </a:solidFill>
                <a:latin typeface="Times" charset="0"/>
                <a:ea typeface="Osaka" charset="0"/>
                <a:cs typeface="Osaka" charset="0"/>
              </a:defRPr>
            </a:lvl3pPr>
            <a:lvl4pPr marL="1600200" indent="-228600" defTabSz="457200" eaLnBrk="0" hangingPunct="0">
              <a:defRPr sz="2600">
                <a:solidFill>
                  <a:schemeClr val="tx1"/>
                </a:solidFill>
                <a:latin typeface="Times" charset="0"/>
                <a:ea typeface="Osaka" charset="0"/>
                <a:cs typeface="Osaka" charset="0"/>
              </a:defRPr>
            </a:lvl4pPr>
            <a:lvl5pPr marL="2057400" indent="-228600" defTabSz="4572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defRPr/>
            </a:pPr>
            <a:r>
              <a:rPr lang="en-US" sz="900">
                <a:solidFill>
                  <a:srgbClr val="BFBFBF"/>
                </a:solidFill>
                <a:latin typeface="Arial" charset="0"/>
              </a:rPr>
              <a:t>© 2016 Concentrix Corporation Confidential</a:t>
            </a:r>
          </a:p>
        </p:txBody>
      </p:sp>
      <p:sp>
        <p:nvSpPr>
          <p:cNvPr id="32" name="Slide Number Placeholder 5"/>
          <p:cNvSpPr>
            <a:spLocks noGrp="1"/>
          </p:cNvSpPr>
          <p:nvPr>
            <p:ph type="sldNum" sz="quarter" idx="15"/>
          </p:nvPr>
        </p:nvSpPr>
        <p:spPr>
          <a:xfrm>
            <a:off x="11276013" y="6636433"/>
            <a:ext cx="595312" cy="257175"/>
          </a:xfrm>
          <a:prstGeom prst="rect">
            <a:avLst/>
          </a:prstGeom>
        </p:spPr>
        <p:txBody>
          <a:bodyPr/>
          <a:lstStyle>
            <a:lvl1pPr algn="r">
              <a:defRPr sz="900">
                <a:solidFill>
                  <a:schemeClr val="bg1">
                    <a:lumMod val="75000"/>
                  </a:schemeClr>
                </a:solidFill>
                <a:latin typeface="Arial"/>
                <a:ea typeface="Osaka" pitchFamily="-84" charset="-128"/>
                <a:cs typeface="Arial"/>
              </a:defRPr>
            </a:lvl1pPr>
          </a:lstStyle>
          <a:p>
            <a:pPr>
              <a:defRPr/>
            </a:pPr>
            <a:fld id="{4DA87C60-B916-C847-A335-DD43288D6618}" type="slidenum">
              <a:rPr lang="en-GB" altLang="en-US" smtClean="0"/>
              <a:pPr>
                <a:defRPr/>
              </a:pPr>
              <a:t>‹#›</a:t>
            </a:fld>
            <a:endParaRPr lang="en-GB" altLang="en-US" dirty="0"/>
          </a:p>
        </p:txBody>
      </p:sp>
      <p:sp>
        <p:nvSpPr>
          <p:cNvPr id="33" name="Content Placeholder 5"/>
          <p:cNvSpPr>
            <a:spLocks noGrp="1"/>
          </p:cNvSpPr>
          <p:nvPr>
            <p:ph sz="quarter" idx="34"/>
          </p:nvPr>
        </p:nvSpPr>
        <p:spPr>
          <a:xfrm>
            <a:off x="458257" y="2215698"/>
            <a:ext cx="3503950" cy="3736092"/>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400" b="1"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4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2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Content Placeholder 5"/>
          <p:cNvSpPr>
            <a:spLocks noGrp="1"/>
          </p:cNvSpPr>
          <p:nvPr>
            <p:ph sz="quarter" idx="35"/>
          </p:nvPr>
        </p:nvSpPr>
        <p:spPr>
          <a:xfrm>
            <a:off x="4325051" y="2215698"/>
            <a:ext cx="3503950" cy="3736092"/>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400" b="1"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4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2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Content Placeholder 5"/>
          <p:cNvSpPr>
            <a:spLocks noGrp="1"/>
          </p:cNvSpPr>
          <p:nvPr>
            <p:ph sz="quarter" idx="36"/>
          </p:nvPr>
        </p:nvSpPr>
        <p:spPr>
          <a:xfrm>
            <a:off x="8202524" y="2215698"/>
            <a:ext cx="3503950" cy="3736092"/>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400" b="1"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4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2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99323109"/>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Phase 2 - specific content">
    <p:spTree>
      <p:nvGrpSpPr>
        <p:cNvPr id="1" name=""/>
        <p:cNvGrpSpPr/>
        <p:nvPr/>
      </p:nvGrpSpPr>
      <p:grpSpPr>
        <a:xfrm>
          <a:off x="0" y="0"/>
          <a:ext cx="0" cy="0"/>
          <a:chOff x="0" y="0"/>
          <a:chExt cx="0" cy="0"/>
        </a:xfrm>
      </p:grpSpPr>
      <p:cxnSp>
        <p:nvCxnSpPr>
          <p:cNvPr id="5" name="Straight Connector 4"/>
          <p:cNvCxnSpPr/>
          <p:nvPr/>
        </p:nvCxnSpPr>
        <p:spPr>
          <a:xfrm>
            <a:off x="447675" y="985838"/>
            <a:ext cx="1175385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6" name="Rectangle 5"/>
          <p:cNvSpPr/>
          <p:nvPr userDrawn="1"/>
        </p:nvSpPr>
        <p:spPr>
          <a:xfrm>
            <a:off x="3511550"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prstClr val="white"/>
              </a:solidFill>
            </a:endParaRPr>
          </a:p>
        </p:txBody>
      </p:sp>
      <p:grpSp>
        <p:nvGrpSpPr>
          <p:cNvPr id="7" name="Group 4"/>
          <p:cNvGrpSpPr>
            <a:grpSpLocks/>
          </p:cNvGrpSpPr>
          <p:nvPr userDrawn="1"/>
        </p:nvGrpSpPr>
        <p:grpSpPr bwMode="auto">
          <a:xfrm>
            <a:off x="2417763" y="6605588"/>
            <a:ext cx="1093787" cy="263525"/>
            <a:chOff x="2597960" y="6615205"/>
            <a:chExt cx="905262" cy="253526"/>
          </a:xfrm>
        </p:grpSpPr>
        <p:sp>
          <p:nvSpPr>
            <p:cNvPr id="8" name="Rectangle 7"/>
            <p:cNvSpPr/>
            <p:nvPr userDrawn="1"/>
          </p:nvSpPr>
          <p:spPr>
            <a:xfrm>
              <a:off x="2597960" y="6615205"/>
              <a:ext cx="128760" cy="25352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userDrawn="1"/>
          </p:nvSpPr>
          <p:spPr>
            <a:xfrm>
              <a:off x="3333732" y="6615205"/>
              <a:ext cx="169490" cy="25352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userDrawn="1"/>
          </p:nvSpPr>
          <p:spPr>
            <a:xfrm>
              <a:off x="2726720" y="6615205"/>
              <a:ext cx="160293" cy="2535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2887013" y="6615205"/>
              <a:ext cx="149782" cy="2535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userDrawn="1"/>
          </p:nvSpPr>
          <p:spPr>
            <a:xfrm>
              <a:off x="3036795" y="6615205"/>
              <a:ext cx="136643" cy="2535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userDrawn="1"/>
          </p:nvSpPr>
          <p:spPr>
            <a:xfrm>
              <a:off x="3173439" y="6615205"/>
              <a:ext cx="160293" cy="2535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14" name="Picture 11" descr="DBD_Tex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735388" y="667385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1" descr="concxlogo_business_multicmyk.eps"/>
          <p:cNvPicPr>
            <a:picLocks noChangeAspect="1"/>
          </p:cNvPicPr>
          <p:nvPr userDrawn="1"/>
        </p:nvPicPr>
        <p:blipFill>
          <a:blip r:embed="rId3" cstate="email">
            <a:extLst>
              <a:ext uri="{28A0092B-C50C-407E-A947-70E740481C1C}">
                <a14:useLocalDpi xmlns:a14="http://schemas.microsoft.com/office/drawing/2010/main"/>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2"/>
          <p:cNvSpPr txBox="1">
            <a:spLocks noChangeArrowheads="1"/>
          </p:cNvSpPr>
          <p:nvPr userDrawn="1"/>
        </p:nvSpPr>
        <p:spPr bwMode="auto">
          <a:xfrm>
            <a:off x="8523288" y="6638925"/>
            <a:ext cx="267652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600">
                <a:solidFill>
                  <a:schemeClr val="tx1"/>
                </a:solidFill>
                <a:latin typeface="Times" charset="0"/>
                <a:ea typeface="Osaka" charset="0"/>
                <a:cs typeface="Osaka" charset="0"/>
              </a:defRPr>
            </a:lvl1pPr>
            <a:lvl2pPr marL="742950" indent="-285750" defTabSz="457200" eaLnBrk="0" hangingPunct="0">
              <a:defRPr sz="2600">
                <a:solidFill>
                  <a:schemeClr val="tx1"/>
                </a:solidFill>
                <a:latin typeface="Times" charset="0"/>
                <a:ea typeface="Osaka" charset="0"/>
                <a:cs typeface="Osaka" charset="0"/>
              </a:defRPr>
            </a:lvl2pPr>
            <a:lvl3pPr marL="1143000" indent="-228600" defTabSz="457200" eaLnBrk="0" hangingPunct="0">
              <a:defRPr sz="2600">
                <a:solidFill>
                  <a:schemeClr val="tx1"/>
                </a:solidFill>
                <a:latin typeface="Times" charset="0"/>
                <a:ea typeface="Osaka" charset="0"/>
                <a:cs typeface="Osaka" charset="0"/>
              </a:defRPr>
            </a:lvl3pPr>
            <a:lvl4pPr marL="1600200" indent="-228600" defTabSz="457200" eaLnBrk="0" hangingPunct="0">
              <a:defRPr sz="2600">
                <a:solidFill>
                  <a:schemeClr val="tx1"/>
                </a:solidFill>
                <a:latin typeface="Times" charset="0"/>
                <a:ea typeface="Osaka" charset="0"/>
                <a:cs typeface="Osaka" charset="0"/>
              </a:defRPr>
            </a:lvl4pPr>
            <a:lvl5pPr marL="2057400" indent="-228600" defTabSz="4572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defRPr/>
            </a:pPr>
            <a:r>
              <a:rPr lang="en-US" sz="900" dirty="0">
                <a:solidFill>
                  <a:srgbClr val="BFBFBF"/>
                </a:solidFill>
                <a:latin typeface="Arial" charset="0"/>
              </a:rPr>
              <a:t>© 2017 Concentrix Corporation Confidential</a:t>
            </a:r>
          </a:p>
        </p:txBody>
      </p:sp>
      <p:sp>
        <p:nvSpPr>
          <p:cNvPr id="2" name="Title 1"/>
          <p:cNvSpPr>
            <a:spLocks noGrp="1"/>
          </p:cNvSpPr>
          <p:nvPr>
            <p:ph type="title"/>
          </p:nvPr>
        </p:nvSpPr>
        <p:spPr>
          <a:xfrm>
            <a:off x="457202" y="264328"/>
            <a:ext cx="8236925" cy="656949"/>
          </a:xfrm>
          <a:prstGeom prst="rect">
            <a:avLst/>
          </a:prstGeom>
        </p:spPr>
        <p:txBody>
          <a:bodyPr lIns="0" tIns="0" rIns="0" bIns="0" anchor="b"/>
          <a:lstStyle>
            <a:lvl1pPr>
              <a:defRPr lang="en-GB" dirty="0">
                <a:solidFill>
                  <a:srgbClr val="00979F"/>
                </a:solidFill>
              </a:defRPr>
            </a:lvl1pPr>
          </a:lstStyle>
          <a:p>
            <a:pPr lvl="0"/>
            <a:r>
              <a:rPr lang="en-US"/>
              <a:t>Click to edit Master title style</a:t>
            </a:r>
            <a:endParaRPr lang="en-GB"/>
          </a:p>
        </p:txBody>
      </p:sp>
      <p:sp>
        <p:nvSpPr>
          <p:cNvPr id="21" name="Picture Placeholder 4"/>
          <p:cNvSpPr>
            <a:spLocks noGrp="1"/>
          </p:cNvSpPr>
          <p:nvPr>
            <p:ph type="pic" sz="quarter" idx="10"/>
          </p:nvPr>
        </p:nvSpPr>
        <p:spPr>
          <a:xfrm>
            <a:off x="7502525" y="985639"/>
            <a:ext cx="4699000" cy="5619950"/>
          </a:xfrm>
          <a:prstGeom prst="rect">
            <a:avLst/>
          </a:prstGeom>
        </p:spPr>
        <p:txBody>
          <a:bodyPr/>
          <a:lstStyle/>
          <a:p>
            <a:pPr lvl="0"/>
            <a:endParaRPr lang="en-US" altLang="en-US" noProof="0"/>
          </a:p>
        </p:txBody>
      </p:sp>
      <p:sp>
        <p:nvSpPr>
          <p:cNvPr id="23" name="Content Placeholder 2"/>
          <p:cNvSpPr>
            <a:spLocks noGrp="1"/>
          </p:cNvSpPr>
          <p:nvPr>
            <p:ph idx="1"/>
          </p:nvPr>
        </p:nvSpPr>
        <p:spPr>
          <a:xfrm>
            <a:off x="447579" y="1159160"/>
            <a:ext cx="6848669" cy="988694"/>
          </a:xfrm>
          <a:prstGeom prst="rect">
            <a:avLst/>
          </a:prstGeom>
          <a:noFill/>
          <a:ln>
            <a:noFill/>
          </a:ln>
        </p:spPr>
        <p:txBody>
          <a:bodyPr/>
          <a:lstStyle>
            <a:lvl1pPr>
              <a:defRPr lang="en-US" sz="1600" dirty="0"/>
            </a:lvl1pPr>
          </a:lstStyle>
          <a:p>
            <a:pPr lvl="0"/>
            <a:r>
              <a:rPr lang="en-US"/>
              <a:t>Click to edit Master text styles</a:t>
            </a:r>
          </a:p>
        </p:txBody>
      </p:sp>
      <p:sp>
        <p:nvSpPr>
          <p:cNvPr id="17" name="Slide Number Placeholder 5"/>
          <p:cNvSpPr>
            <a:spLocks noGrp="1"/>
          </p:cNvSpPr>
          <p:nvPr>
            <p:ph type="sldNum" sz="quarter" idx="11"/>
          </p:nvPr>
        </p:nvSpPr>
        <p:spPr>
          <a:xfrm>
            <a:off x="11276013" y="6602413"/>
            <a:ext cx="595312" cy="257175"/>
          </a:xfrm>
          <a:prstGeom prst="rect">
            <a:avLst/>
          </a:prstGeom>
        </p:spPr>
        <p:txBody>
          <a:bodyPr/>
          <a:lstStyle>
            <a:lvl1pPr algn="r">
              <a:defRPr sz="1100">
                <a:solidFill>
                  <a:schemeClr val="bg1">
                    <a:lumMod val="75000"/>
                  </a:schemeClr>
                </a:solidFill>
                <a:latin typeface="Arial"/>
                <a:ea typeface="Osaka" pitchFamily="-84" charset="-128"/>
                <a:cs typeface="Arial"/>
              </a:defRPr>
            </a:lvl1pPr>
          </a:lstStyle>
          <a:p>
            <a:pPr>
              <a:defRPr/>
            </a:pPr>
            <a:fld id="{E44E45A6-7925-024D-8FF6-26569013537A}" type="slidenum">
              <a:rPr lang="en-GB" altLang="en-US"/>
              <a:pPr>
                <a:defRPr/>
              </a:pPr>
              <a:t>‹#›</a:t>
            </a:fld>
            <a:endParaRPr lang="en-GB" altLang="en-US"/>
          </a:p>
        </p:txBody>
      </p:sp>
    </p:spTree>
    <p:extLst>
      <p:ext uri="{BB962C8B-B14F-4D97-AF65-F5344CB8AC3E}">
        <p14:creationId xmlns:p14="http://schemas.microsoft.com/office/powerpoint/2010/main" val="140820583"/>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5" name="Rectangle 4"/>
          <p:cNvSpPr/>
          <p:nvPr/>
        </p:nvSpPr>
        <p:spPr>
          <a:xfrm>
            <a:off x="0" y="3089275"/>
            <a:ext cx="12188825" cy="67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 name="Picture 8" descr="Concentrix-ColorBar-PPT.eps"/>
          <p:cNvPicPr>
            <a:picLocks/>
          </p:cNvPicPr>
          <p:nvPr/>
        </p:nvPicPr>
        <p:blipFill>
          <a:blip r:embed="rId2">
            <a:extLst>
              <a:ext uri="{28A0092B-C50C-407E-A947-70E740481C1C}">
                <a14:useLocalDpi xmlns:a14="http://schemas.microsoft.com/office/drawing/2010/main" val="0"/>
              </a:ext>
            </a:extLst>
          </a:blip>
          <a:srcRect l="26" t="2" b="-2"/>
          <a:stretch>
            <a:fillRect/>
          </a:stretch>
        </p:blipFill>
        <p:spPr bwMode="auto">
          <a:xfrm>
            <a:off x="0" y="6773863"/>
            <a:ext cx="1218882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22"/>
          <p:cNvSpPr txBox="1">
            <a:spLocks noChangeArrowheads="1"/>
          </p:cNvSpPr>
          <p:nvPr userDrawn="1"/>
        </p:nvSpPr>
        <p:spPr bwMode="auto">
          <a:xfrm>
            <a:off x="8343900" y="6370638"/>
            <a:ext cx="363061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600">
                <a:solidFill>
                  <a:schemeClr val="tx1"/>
                </a:solidFill>
                <a:latin typeface="Times" charset="0"/>
                <a:ea typeface="Osaka" charset="0"/>
                <a:cs typeface="Osaka" charset="0"/>
              </a:defRPr>
            </a:lvl1pPr>
            <a:lvl2pPr marL="742950" indent="-285750" defTabSz="457200" eaLnBrk="0" hangingPunct="0">
              <a:defRPr sz="2600">
                <a:solidFill>
                  <a:schemeClr val="tx1"/>
                </a:solidFill>
                <a:latin typeface="Times" charset="0"/>
                <a:ea typeface="Osaka" charset="0"/>
                <a:cs typeface="Osaka" charset="0"/>
              </a:defRPr>
            </a:lvl2pPr>
            <a:lvl3pPr marL="1143000" indent="-228600" defTabSz="457200" eaLnBrk="0" hangingPunct="0">
              <a:defRPr sz="2600">
                <a:solidFill>
                  <a:schemeClr val="tx1"/>
                </a:solidFill>
                <a:latin typeface="Times" charset="0"/>
                <a:ea typeface="Osaka" charset="0"/>
                <a:cs typeface="Osaka" charset="0"/>
              </a:defRPr>
            </a:lvl3pPr>
            <a:lvl4pPr marL="1600200" indent="-228600" defTabSz="457200" eaLnBrk="0" hangingPunct="0">
              <a:defRPr sz="2600">
                <a:solidFill>
                  <a:schemeClr val="tx1"/>
                </a:solidFill>
                <a:latin typeface="Times" charset="0"/>
                <a:ea typeface="Osaka" charset="0"/>
                <a:cs typeface="Osaka" charset="0"/>
              </a:defRPr>
            </a:lvl4pPr>
            <a:lvl5pPr marL="2057400" indent="-228600" defTabSz="4572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lgn="r">
              <a:defRPr/>
            </a:pPr>
            <a:r>
              <a:rPr lang="en-US" sz="900" dirty="0">
                <a:solidFill>
                  <a:srgbClr val="A6A6A6"/>
                </a:solidFill>
                <a:latin typeface="Arial" charset="0"/>
              </a:rPr>
              <a:t>© 2016 Concentrix Corporation Confidential</a:t>
            </a:r>
          </a:p>
        </p:txBody>
      </p:sp>
      <p:sp>
        <p:nvSpPr>
          <p:cNvPr id="9" name="Content Placeholder 8"/>
          <p:cNvSpPr>
            <a:spLocks noGrp="1"/>
          </p:cNvSpPr>
          <p:nvPr>
            <p:ph sz="quarter" idx="10"/>
          </p:nvPr>
        </p:nvSpPr>
        <p:spPr>
          <a:xfrm>
            <a:off x="5570538" y="3258888"/>
            <a:ext cx="6300787" cy="372382"/>
          </a:xfrm>
          <a:prstGeom prst="rect">
            <a:avLst/>
          </a:prstGeom>
        </p:spPr>
        <p:txBody>
          <a:bodyPr/>
          <a:lstStyle>
            <a:lvl1pPr algn="r">
              <a:defRPr sz="2000">
                <a:solidFill>
                  <a:schemeClr val="bg1"/>
                </a:solidFill>
              </a:defRPr>
            </a:lvl1pPr>
            <a:lvl2pPr algn="r">
              <a:defRPr/>
            </a:lvl2pPr>
            <a:lvl3pPr algn="r">
              <a:defRPr/>
            </a:lvl3pPr>
            <a:lvl4pPr algn="r">
              <a:defRPr/>
            </a:lvl4pPr>
            <a:lvl5pPr algn="r">
              <a:defRPr/>
            </a:lvl5pPr>
          </a:lstStyle>
          <a:p>
            <a:pPr lvl="0"/>
            <a:r>
              <a:rPr lang="en-US"/>
              <a:t>Click to edit Master text styles</a:t>
            </a:r>
          </a:p>
        </p:txBody>
      </p:sp>
      <p:sp>
        <p:nvSpPr>
          <p:cNvPr id="12" name="Title 1"/>
          <p:cNvSpPr>
            <a:spLocks noGrp="1"/>
          </p:cNvSpPr>
          <p:nvPr>
            <p:ph type="title"/>
          </p:nvPr>
        </p:nvSpPr>
        <p:spPr>
          <a:xfrm>
            <a:off x="5569917" y="1377788"/>
            <a:ext cx="6301567" cy="1362074"/>
          </a:xfrm>
          <a:prstGeom prst="rect">
            <a:avLst/>
          </a:prstGeom>
        </p:spPr>
        <p:txBody>
          <a:bodyPr lIns="0" tIns="0" rIns="0" bIns="0" anchor="b"/>
          <a:lstStyle>
            <a:lvl1pPr algn="r">
              <a:defRPr sz="3200" b="1" i="0" cap="none">
                <a:solidFill>
                  <a:schemeClr val="tx1"/>
                </a:solidFill>
                <a:latin typeface="Arial Narrow Bold"/>
                <a:cs typeface="Arial Narrow Bold"/>
              </a:defRPr>
            </a:lvl1pPr>
          </a:lstStyle>
          <a:p>
            <a:r>
              <a:rPr lang="en-US"/>
              <a:t>Click to edit Master title style</a:t>
            </a:r>
            <a:endParaRPr lang="en-GB" dirty="0"/>
          </a:p>
        </p:txBody>
      </p:sp>
      <p:sp>
        <p:nvSpPr>
          <p:cNvPr id="18" name="Text Placeholder 2"/>
          <p:cNvSpPr>
            <a:spLocks noGrp="1"/>
          </p:cNvSpPr>
          <p:nvPr>
            <p:ph type="body" idx="1"/>
          </p:nvPr>
        </p:nvSpPr>
        <p:spPr>
          <a:xfrm>
            <a:off x="5569917" y="4074631"/>
            <a:ext cx="6301567" cy="935233"/>
          </a:xfrm>
          <a:prstGeom prst="rect">
            <a:avLst/>
          </a:prstGeom>
        </p:spPr>
        <p:txBody>
          <a:bodyPr/>
          <a:lstStyle>
            <a:lvl1pPr marL="0" indent="0" algn="r">
              <a:buNone/>
              <a:defRPr sz="1600" b="0">
                <a:solidFill>
                  <a:srgbClr val="605445"/>
                </a:solidFill>
                <a:latin typeface="+mj-lt"/>
                <a:cs typeface="Arial"/>
              </a:defRPr>
            </a:lvl1pPr>
            <a:lvl2pPr marL="405781" indent="0">
              <a:buNone/>
              <a:defRPr sz="1500">
                <a:solidFill>
                  <a:schemeClr val="tx1">
                    <a:tint val="75000"/>
                  </a:schemeClr>
                </a:solidFill>
              </a:defRPr>
            </a:lvl2pPr>
            <a:lvl3pPr marL="811561" indent="0">
              <a:buNone/>
              <a:defRPr sz="1400">
                <a:solidFill>
                  <a:schemeClr val="tx1">
                    <a:tint val="75000"/>
                  </a:schemeClr>
                </a:solidFill>
              </a:defRPr>
            </a:lvl3pPr>
            <a:lvl4pPr marL="1217342" indent="0">
              <a:buNone/>
              <a:defRPr sz="1300">
                <a:solidFill>
                  <a:schemeClr val="tx1">
                    <a:tint val="75000"/>
                  </a:schemeClr>
                </a:solidFill>
              </a:defRPr>
            </a:lvl4pPr>
            <a:lvl5pPr marL="1623123" indent="0">
              <a:buNone/>
              <a:defRPr sz="1300">
                <a:solidFill>
                  <a:schemeClr val="tx1">
                    <a:tint val="75000"/>
                  </a:schemeClr>
                </a:solidFill>
              </a:defRPr>
            </a:lvl5pPr>
            <a:lvl6pPr marL="2028904" indent="0">
              <a:buNone/>
              <a:defRPr sz="1300">
                <a:solidFill>
                  <a:schemeClr val="tx1">
                    <a:tint val="75000"/>
                  </a:schemeClr>
                </a:solidFill>
              </a:defRPr>
            </a:lvl6pPr>
            <a:lvl7pPr marL="2434684" indent="0">
              <a:buNone/>
              <a:defRPr sz="1300">
                <a:solidFill>
                  <a:schemeClr val="tx1">
                    <a:tint val="75000"/>
                  </a:schemeClr>
                </a:solidFill>
              </a:defRPr>
            </a:lvl7pPr>
            <a:lvl8pPr marL="2840465" indent="0">
              <a:buNone/>
              <a:defRPr sz="1300">
                <a:solidFill>
                  <a:schemeClr val="tx1">
                    <a:tint val="75000"/>
                  </a:schemeClr>
                </a:solidFill>
              </a:defRPr>
            </a:lvl8pPr>
            <a:lvl9pPr marL="3246246" indent="0">
              <a:buNone/>
              <a:defRPr sz="1300">
                <a:solidFill>
                  <a:schemeClr val="tx1">
                    <a:tint val="75000"/>
                  </a:schemeClr>
                </a:solidFill>
              </a:defRPr>
            </a:lvl9pPr>
          </a:lstStyle>
          <a:p>
            <a:pPr lvl="0"/>
            <a:r>
              <a:rPr lang="en-US"/>
              <a:t>Click to edit Master text styles</a:t>
            </a:r>
          </a:p>
        </p:txBody>
      </p:sp>
      <p:pic>
        <p:nvPicPr>
          <p:cNvPr id="10" name="Picture 9" descr="concxlogo_business_multicmyk.eps"/>
          <p:cNvPicPr>
            <a:picLocks noChangeAspect="1"/>
          </p:cNvPicPr>
          <p:nvPr userDrawn="1"/>
        </p:nvPicPr>
        <p:blipFill rotWithShape="1">
          <a:blip r:embed="rId3" cstate="email">
            <a:extLst>
              <a:ext uri="{28A0092B-C50C-407E-A947-70E740481C1C}">
                <a14:useLocalDpi xmlns:a14="http://schemas.microsoft.com/office/drawing/2010/main" val="0"/>
              </a:ext>
            </a:extLst>
          </a:blip>
          <a:srcRect b="18044"/>
          <a:stretch/>
        </p:blipFill>
        <p:spPr bwMode="auto">
          <a:xfrm>
            <a:off x="9683128" y="5681141"/>
            <a:ext cx="2194560" cy="544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90570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5" name="Rectangle 4"/>
          <p:cNvSpPr/>
          <p:nvPr/>
        </p:nvSpPr>
        <p:spPr>
          <a:xfrm>
            <a:off x="0" y="3089275"/>
            <a:ext cx="12188825" cy="673100"/>
          </a:xfrm>
          <a:prstGeom prst="rect">
            <a:avLst/>
          </a:prstGeom>
          <a:solidFill>
            <a:srgbClr val="00979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 name="Picture 8" descr="Concentrix-ColorBar-PPT.eps"/>
          <p:cNvPicPr>
            <a:picLocks/>
          </p:cNvPicPr>
          <p:nvPr/>
        </p:nvPicPr>
        <p:blipFill>
          <a:blip r:embed="rId2">
            <a:extLst>
              <a:ext uri="{28A0092B-C50C-407E-A947-70E740481C1C}">
                <a14:useLocalDpi xmlns:a14="http://schemas.microsoft.com/office/drawing/2010/main" val="0"/>
              </a:ext>
            </a:extLst>
          </a:blip>
          <a:srcRect l="26" t="2" b="-2"/>
          <a:stretch>
            <a:fillRect/>
          </a:stretch>
        </p:blipFill>
        <p:spPr bwMode="auto">
          <a:xfrm>
            <a:off x="0" y="6773863"/>
            <a:ext cx="12188825" cy="9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69917" y="1377788"/>
            <a:ext cx="6301567" cy="1362074"/>
          </a:xfrm>
          <a:prstGeom prst="rect">
            <a:avLst/>
          </a:prstGeom>
        </p:spPr>
        <p:txBody>
          <a:bodyPr lIns="0" tIns="0" rIns="0" bIns="0" anchor="b"/>
          <a:lstStyle>
            <a:lvl1pPr algn="r">
              <a:defRPr sz="3200" b="1" i="0" cap="none">
                <a:solidFill>
                  <a:schemeClr val="tx1"/>
                </a:solidFill>
                <a:latin typeface="Arial Narrow Bold"/>
                <a:cs typeface="Arial Narrow Bold"/>
              </a:defRPr>
            </a:lvl1pPr>
          </a:lstStyle>
          <a:p>
            <a:r>
              <a:rPr lang="en-US"/>
              <a:t>Click to edit Master title style</a:t>
            </a:r>
            <a:endParaRPr lang="en-GB" dirty="0"/>
          </a:p>
        </p:txBody>
      </p:sp>
      <p:sp>
        <p:nvSpPr>
          <p:cNvPr id="9" name="Content Placeholder 8"/>
          <p:cNvSpPr>
            <a:spLocks noGrp="1"/>
          </p:cNvSpPr>
          <p:nvPr>
            <p:ph sz="quarter" idx="10"/>
          </p:nvPr>
        </p:nvSpPr>
        <p:spPr>
          <a:xfrm>
            <a:off x="5570538" y="3258888"/>
            <a:ext cx="6300787" cy="372382"/>
          </a:xfrm>
          <a:prstGeom prst="rect">
            <a:avLst/>
          </a:prstGeom>
        </p:spPr>
        <p:txBody>
          <a:bodyPr/>
          <a:lstStyle>
            <a:lvl1pPr algn="r">
              <a:defRPr sz="2000">
                <a:solidFill>
                  <a:schemeClr val="bg1"/>
                </a:solidFill>
              </a:defRPr>
            </a:lvl1pPr>
            <a:lvl2pPr algn="r">
              <a:defRPr/>
            </a:lvl2pPr>
            <a:lvl3pPr algn="r">
              <a:defRPr/>
            </a:lvl3pPr>
            <a:lvl4pPr algn="r">
              <a:defRPr/>
            </a:lvl4pPr>
            <a:lvl5pPr algn="r">
              <a:defRPr/>
            </a:lvl5pPr>
          </a:lstStyle>
          <a:p>
            <a:pPr lvl="0"/>
            <a:r>
              <a:rPr lang="en-US"/>
              <a:t>Click to edit Master text styles</a:t>
            </a:r>
          </a:p>
        </p:txBody>
      </p:sp>
      <p:sp>
        <p:nvSpPr>
          <p:cNvPr id="17" name="Text Placeholder 2"/>
          <p:cNvSpPr>
            <a:spLocks noGrp="1"/>
          </p:cNvSpPr>
          <p:nvPr>
            <p:ph type="body" idx="1"/>
          </p:nvPr>
        </p:nvSpPr>
        <p:spPr>
          <a:xfrm>
            <a:off x="5569917" y="4074631"/>
            <a:ext cx="6301567" cy="935233"/>
          </a:xfrm>
          <a:prstGeom prst="rect">
            <a:avLst/>
          </a:prstGeom>
        </p:spPr>
        <p:txBody>
          <a:bodyPr/>
          <a:lstStyle>
            <a:lvl1pPr marL="0" indent="0" algn="r">
              <a:buNone/>
              <a:defRPr sz="1600" b="0">
                <a:solidFill>
                  <a:schemeClr val="accent4"/>
                </a:solidFill>
                <a:latin typeface="+mj-lt"/>
                <a:cs typeface="Arial"/>
              </a:defRPr>
            </a:lvl1pPr>
            <a:lvl2pPr marL="405781" indent="0">
              <a:buNone/>
              <a:defRPr sz="1500">
                <a:solidFill>
                  <a:schemeClr val="tx1">
                    <a:tint val="75000"/>
                  </a:schemeClr>
                </a:solidFill>
              </a:defRPr>
            </a:lvl2pPr>
            <a:lvl3pPr marL="811561" indent="0">
              <a:buNone/>
              <a:defRPr sz="1400">
                <a:solidFill>
                  <a:schemeClr val="tx1">
                    <a:tint val="75000"/>
                  </a:schemeClr>
                </a:solidFill>
              </a:defRPr>
            </a:lvl3pPr>
            <a:lvl4pPr marL="1217342" indent="0">
              <a:buNone/>
              <a:defRPr sz="1300">
                <a:solidFill>
                  <a:schemeClr val="tx1">
                    <a:tint val="75000"/>
                  </a:schemeClr>
                </a:solidFill>
              </a:defRPr>
            </a:lvl4pPr>
            <a:lvl5pPr marL="1623123" indent="0">
              <a:buNone/>
              <a:defRPr sz="1300">
                <a:solidFill>
                  <a:schemeClr val="tx1">
                    <a:tint val="75000"/>
                  </a:schemeClr>
                </a:solidFill>
              </a:defRPr>
            </a:lvl5pPr>
            <a:lvl6pPr marL="2028904" indent="0">
              <a:buNone/>
              <a:defRPr sz="1300">
                <a:solidFill>
                  <a:schemeClr val="tx1">
                    <a:tint val="75000"/>
                  </a:schemeClr>
                </a:solidFill>
              </a:defRPr>
            </a:lvl6pPr>
            <a:lvl7pPr marL="2434684" indent="0">
              <a:buNone/>
              <a:defRPr sz="1300">
                <a:solidFill>
                  <a:schemeClr val="tx1">
                    <a:tint val="75000"/>
                  </a:schemeClr>
                </a:solidFill>
              </a:defRPr>
            </a:lvl7pPr>
            <a:lvl8pPr marL="2840465" indent="0">
              <a:buNone/>
              <a:defRPr sz="1300">
                <a:solidFill>
                  <a:schemeClr val="tx1">
                    <a:tint val="75000"/>
                  </a:schemeClr>
                </a:solidFill>
              </a:defRPr>
            </a:lvl8pPr>
            <a:lvl9pPr marL="3246246" indent="0">
              <a:buNone/>
              <a:defRPr sz="1300">
                <a:solidFill>
                  <a:schemeClr val="tx1">
                    <a:tint val="75000"/>
                  </a:schemeClr>
                </a:solidFill>
              </a:defRPr>
            </a:lvl9pPr>
          </a:lstStyle>
          <a:p>
            <a:pPr lvl="0"/>
            <a:r>
              <a:rPr lang="en-US"/>
              <a:t>Click to edit Master text styles</a:t>
            </a:r>
          </a:p>
        </p:txBody>
      </p:sp>
      <p:pic>
        <p:nvPicPr>
          <p:cNvPr id="11" name="Picture 10" descr="concxlogo_business_multicmyk.eps"/>
          <p:cNvPicPr>
            <a:picLocks noChangeAspect="1"/>
          </p:cNvPicPr>
          <p:nvPr userDrawn="1"/>
        </p:nvPicPr>
        <p:blipFill rotWithShape="1">
          <a:blip r:embed="rId3" cstate="email">
            <a:extLst>
              <a:ext uri="{28A0092B-C50C-407E-A947-70E740481C1C}">
                <a14:useLocalDpi xmlns:a14="http://schemas.microsoft.com/office/drawing/2010/main" val="0"/>
              </a:ext>
            </a:extLst>
          </a:blip>
          <a:srcRect b="18044"/>
          <a:stretch/>
        </p:blipFill>
        <p:spPr bwMode="auto">
          <a:xfrm>
            <a:off x="9683128" y="5681141"/>
            <a:ext cx="2194560" cy="544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1656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18" name="TextBox 7"/>
          <p:cNvSpPr txBox="1">
            <a:spLocks noChangeArrowheads="1"/>
          </p:cNvSpPr>
          <p:nvPr userDrawn="1"/>
        </p:nvSpPr>
        <p:spPr bwMode="auto">
          <a:xfrm>
            <a:off x="2146300" y="1968500"/>
            <a:ext cx="428625" cy="13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600">
                <a:solidFill>
                  <a:schemeClr val="tx1"/>
                </a:solidFill>
                <a:latin typeface="Times" charset="0"/>
                <a:ea typeface="Osaka" charset="0"/>
                <a:cs typeface="Osaka" charset="0"/>
              </a:defRPr>
            </a:lvl1pPr>
            <a:lvl2pPr marL="742950" indent="-285750" eaLnBrk="0" hangingPunct="0">
              <a:defRPr sz="2600">
                <a:solidFill>
                  <a:schemeClr val="tx1"/>
                </a:solidFill>
                <a:latin typeface="Times" charset="0"/>
                <a:ea typeface="Osaka" charset="0"/>
                <a:cs typeface="Osaka" charset="0"/>
              </a:defRPr>
            </a:lvl2pPr>
            <a:lvl3pPr marL="1143000" indent="-228600" eaLnBrk="0" hangingPunct="0">
              <a:defRPr sz="2600">
                <a:solidFill>
                  <a:schemeClr val="tx1"/>
                </a:solidFill>
                <a:latin typeface="Times" charset="0"/>
                <a:ea typeface="Osaka" charset="0"/>
                <a:cs typeface="Osaka" charset="0"/>
              </a:defRPr>
            </a:lvl3pPr>
            <a:lvl4pPr marL="1600200" indent="-228600" eaLnBrk="0" hangingPunct="0">
              <a:defRPr sz="2600">
                <a:solidFill>
                  <a:schemeClr val="tx1"/>
                </a:solidFill>
                <a:latin typeface="Times" charset="0"/>
                <a:ea typeface="Osaka" charset="0"/>
                <a:cs typeface="Osaka" charset="0"/>
              </a:defRPr>
            </a:lvl4pPr>
            <a:lvl5pPr marL="2057400" indent="-2286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lgn="r" eaLnBrk="1" hangingPunct="1">
              <a:defRPr/>
            </a:pPr>
            <a:r>
              <a:rPr lang="en-US" sz="900">
                <a:solidFill>
                  <a:srgbClr val="7F7F7F"/>
                </a:solidFill>
                <a:latin typeface="Arial" charset="0"/>
                <a:cs typeface="Arial" charset="0"/>
              </a:rPr>
              <a:t>Minutes</a:t>
            </a:r>
          </a:p>
        </p:txBody>
      </p:sp>
      <p:grpSp>
        <p:nvGrpSpPr>
          <p:cNvPr id="19" name="Group 8"/>
          <p:cNvGrpSpPr>
            <a:grpSpLocks/>
          </p:cNvGrpSpPr>
          <p:nvPr userDrawn="1"/>
        </p:nvGrpSpPr>
        <p:grpSpPr bwMode="auto">
          <a:xfrm>
            <a:off x="457200" y="2195513"/>
            <a:ext cx="11264900" cy="187325"/>
            <a:chOff x="457202" y="2670107"/>
            <a:chExt cx="11265384" cy="186984"/>
          </a:xfrm>
        </p:grpSpPr>
        <p:cxnSp>
          <p:nvCxnSpPr>
            <p:cNvPr id="20" name="Straight Connector 19"/>
            <p:cNvCxnSpPr/>
            <p:nvPr userDrawn="1"/>
          </p:nvCxnSpPr>
          <p:spPr>
            <a:xfrm>
              <a:off x="457202" y="2755676"/>
              <a:ext cx="1126538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57202" y="2670107"/>
              <a:ext cx="0" cy="186984"/>
            </a:xfrm>
            <a:prstGeom prst="line">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914422"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71641"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827274"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2284494"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2741713" y="2670107"/>
              <a:ext cx="0" cy="186984"/>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3198933"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3654564"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4111784"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4569004"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026223" y="2670107"/>
              <a:ext cx="0" cy="186984"/>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481856"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939076"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6396295"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6853515"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7310734" y="2670107"/>
              <a:ext cx="0" cy="186984"/>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7766366"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8223586"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8680805"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38025"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593658" y="2670107"/>
              <a:ext cx="0" cy="186984"/>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0050877"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0508097"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10965316"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a:off x="11422536" y="2719229"/>
              <a:ext cx="0" cy="106169"/>
            </a:xfrm>
            <a:prstGeom prst="line">
              <a:avLst/>
            </a:pr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cxnSp>
      </p:grpSp>
      <p:sp>
        <p:nvSpPr>
          <p:cNvPr id="48" name="Isosceles Triangle 47"/>
          <p:cNvSpPr/>
          <p:nvPr userDrawn="1"/>
        </p:nvSpPr>
        <p:spPr>
          <a:xfrm rot="5400000">
            <a:off x="11715750" y="2239963"/>
            <a:ext cx="95250" cy="82550"/>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Rectangle 48"/>
          <p:cNvSpPr/>
          <p:nvPr userDrawn="1"/>
        </p:nvSpPr>
        <p:spPr>
          <a:xfrm>
            <a:off x="3522890"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51" name="Rectangle 50"/>
          <p:cNvSpPr/>
          <p:nvPr userDrawn="1"/>
        </p:nvSpPr>
        <p:spPr bwMode="auto">
          <a:xfrm>
            <a:off x="2429101" y="6605588"/>
            <a:ext cx="182880" cy="263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Rectangle 51"/>
          <p:cNvSpPr/>
          <p:nvPr userDrawn="1"/>
        </p:nvSpPr>
        <p:spPr bwMode="auto">
          <a:xfrm>
            <a:off x="3340782" y="6605588"/>
            <a:ext cx="182880" cy="263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Rectangle 52"/>
          <p:cNvSpPr/>
          <p:nvPr userDrawn="1"/>
        </p:nvSpPr>
        <p:spPr bwMode="auto">
          <a:xfrm>
            <a:off x="2614086" y="6605588"/>
            <a:ext cx="182880" cy="263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Rectangle 54"/>
          <p:cNvSpPr/>
          <p:nvPr userDrawn="1"/>
        </p:nvSpPr>
        <p:spPr bwMode="auto">
          <a:xfrm>
            <a:off x="2799071" y="6605588"/>
            <a:ext cx="180975" cy="26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 name="Rectangle 55"/>
          <p:cNvSpPr/>
          <p:nvPr userDrawn="1"/>
        </p:nvSpPr>
        <p:spPr bwMode="auto">
          <a:xfrm>
            <a:off x="2982151" y="6605588"/>
            <a:ext cx="182880" cy="263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 name="Rectangle 56"/>
          <p:cNvSpPr/>
          <p:nvPr userDrawn="1"/>
        </p:nvSpPr>
        <p:spPr bwMode="auto">
          <a:xfrm>
            <a:off x="3167136" y="6605588"/>
            <a:ext cx="182880" cy="263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8" name="Picture 44" descr="DBD_Text.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712708" y="666369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 name="Picture 11" descr="concxlogo_business_multicmyk.eps"/>
          <p:cNvPicPr>
            <a:picLocks noChangeAspect="1"/>
          </p:cNvPicPr>
          <p:nvPr userDrawn="1"/>
        </p:nvPicPr>
        <p:blipFill>
          <a:blip r:embed="rId3" cstate="email">
            <a:extLst>
              <a:ext uri="{28A0092B-C50C-407E-A947-70E740481C1C}">
                <a14:useLocalDpi xmlns:a14="http://schemas.microsoft.com/office/drawing/2010/main" val="0"/>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 name="Rectangle 22"/>
          <p:cNvSpPr txBox="1">
            <a:spLocks noChangeArrowheads="1"/>
          </p:cNvSpPr>
          <p:nvPr userDrawn="1"/>
        </p:nvSpPr>
        <p:spPr bwMode="auto">
          <a:xfrm>
            <a:off x="8523288" y="6638925"/>
            <a:ext cx="267652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600">
                <a:solidFill>
                  <a:schemeClr val="tx1"/>
                </a:solidFill>
                <a:latin typeface="Times" charset="0"/>
                <a:ea typeface="Osaka" charset="0"/>
                <a:cs typeface="Osaka" charset="0"/>
              </a:defRPr>
            </a:lvl1pPr>
            <a:lvl2pPr marL="742950" indent="-285750" defTabSz="457200" eaLnBrk="0" hangingPunct="0">
              <a:defRPr sz="2600">
                <a:solidFill>
                  <a:schemeClr val="tx1"/>
                </a:solidFill>
                <a:latin typeface="Times" charset="0"/>
                <a:ea typeface="Osaka" charset="0"/>
                <a:cs typeface="Osaka" charset="0"/>
              </a:defRPr>
            </a:lvl2pPr>
            <a:lvl3pPr marL="1143000" indent="-228600" defTabSz="457200" eaLnBrk="0" hangingPunct="0">
              <a:defRPr sz="2600">
                <a:solidFill>
                  <a:schemeClr val="tx1"/>
                </a:solidFill>
                <a:latin typeface="Times" charset="0"/>
                <a:ea typeface="Osaka" charset="0"/>
                <a:cs typeface="Osaka" charset="0"/>
              </a:defRPr>
            </a:lvl3pPr>
            <a:lvl4pPr marL="1600200" indent="-228600" defTabSz="457200" eaLnBrk="0" hangingPunct="0">
              <a:defRPr sz="2600">
                <a:solidFill>
                  <a:schemeClr val="tx1"/>
                </a:solidFill>
                <a:latin typeface="Times" charset="0"/>
                <a:ea typeface="Osaka" charset="0"/>
                <a:cs typeface="Osaka" charset="0"/>
              </a:defRPr>
            </a:lvl4pPr>
            <a:lvl5pPr marL="2057400" indent="-228600" defTabSz="4572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defRPr/>
            </a:pPr>
            <a:r>
              <a:rPr lang="en-US" sz="900">
                <a:solidFill>
                  <a:srgbClr val="BFBFBF"/>
                </a:solidFill>
                <a:latin typeface="Arial" charset="0"/>
              </a:rPr>
              <a:t>© 2016 Concentrix Corporation Confidential</a:t>
            </a:r>
          </a:p>
        </p:txBody>
      </p:sp>
      <p:sp>
        <p:nvSpPr>
          <p:cNvPr id="61" name="TextBox 47"/>
          <p:cNvSpPr txBox="1">
            <a:spLocks noChangeArrowheads="1"/>
          </p:cNvSpPr>
          <p:nvPr userDrawn="1"/>
        </p:nvSpPr>
        <p:spPr bwMode="auto">
          <a:xfrm>
            <a:off x="4438650" y="1968500"/>
            <a:ext cx="428625" cy="13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600">
                <a:solidFill>
                  <a:schemeClr val="tx1"/>
                </a:solidFill>
                <a:latin typeface="Times" charset="0"/>
                <a:ea typeface="Osaka" charset="0"/>
                <a:cs typeface="Osaka" charset="0"/>
              </a:defRPr>
            </a:lvl1pPr>
            <a:lvl2pPr marL="742950" indent="-285750" eaLnBrk="0" hangingPunct="0">
              <a:defRPr sz="2600">
                <a:solidFill>
                  <a:schemeClr val="tx1"/>
                </a:solidFill>
                <a:latin typeface="Times" charset="0"/>
                <a:ea typeface="Osaka" charset="0"/>
                <a:cs typeface="Osaka" charset="0"/>
              </a:defRPr>
            </a:lvl2pPr>
            <a:lvl3pPr marL="1143000" indent="-228600" eaLnBrk="0" hangingPunct="0">
              <a:defRPr sz="2600">
                <a:solidFill>
                  <a:schemeClr val="tx1"/>
                </a:solidFill>
                <a:latin typeface="Times" charset="0"/>
                <a:ea typeface="Osaka" charset="0"/>
                <a:cs typeface="Osaka" charset="0"/>
              </a:defRPr>
            </a:lvl3pPr>
            <a:lvl4pPr marL="1600200" indent="-228600" eaLnBrk="0" hangingPunct="0">
              <a:defRPr sz="2600">
                <a:solidFill>
                  <a:schemeClr val="tx1"/>
                </a:solidFill>
                <a:latin typeface="Times" charset="0"/>
                <a:ea typeface="Osaka" charset="0"/>
                <a:cs typeface="Osaka" charset="0"/>
              </a:defRPr>
            </a:lvl4pPr>
            <a:lvl5pPr marL="2057400" indent="-2286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lgn="r" eaLnBrk="1" hangingPunct="1">
              <a:defRPr/>
            </a:pPr>
            <a:r>
              <a:rPr lang="en-US" sz="900">
                <a:solidFill>
                  <a:srgbClr val="7F7F7F"/>
                </a:solidFill>
                <a:latin typeface="Arial" charset="0"/>
                <a:cs typeface="Arial" charset="0"/>
              </a:rPr>
              <a:t>Minutes</a:t>
            </a:r>
          </a:p>
        </p:txBody>
      </p:sp>
      <p:sp>
        <p:nvSpPr>
          <p:cNvPr id="62" name="TextBox 48"/>
          <p:cNvSpPr txBox="1">
            <a:spLocks noChangeArrowheads="1"/>
          </p:cNvSpPr>
          <p:nvPr userDrawn="1"/>
        </p:nvSpPr>
        <p:spPr bwMode="auto">
          <a:xfrm>
            <a:off x="6724650" y="1968500"/>
            <a:ext cx="428625" cy="13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600">
                <a:solidFill>
                  <a:schemeClr val="tx1"/>
                </a:solidFill>
                <a:latin typeface="Times" charset="0"/>
                <a:ea typeface="Osaka" charset="0"/>
                <a:cs typeface="Osaka" charset="0"/>
              </a:defRPr>
            </a:lvl1pPr>
            <a:lvl2pPr marL="742950" indent="-285750" eaLnBrk="0" hangingPunct="0">
              <a:defRPr sz="2600">
                <a:solidFill>
                  <a:schemeClr val="tx1"/>
                </a:solidFill>
                <a:latin typeface="Times" charset="0"/>
                <a:ea typeface="Osaka" charset="0"/>
                <a:cs typeface="Osaka" charset="0"/>
              </a:defRPr>
            </a:lvl2pPr>
            <a:lvl3pPr marL="1143000" indent="-228600" eaLnBrk="0" hangingPunct="0">
              <a:defRPr sz="2600">
                <a:solidFill>
                  <a:schemeClr val="tx1"/>
                </a:solidFill>
                <a:latin typeface="Times" charset="0"/>
                <a:ea typeface="Osaka" charset="0"/>
                <a:cs typeface="Osaka" charset="0"/>
              </a:defRPr>
            </a:lvl3pPr>
            <a:lvl4pPr marL="1600200" indent="-228600" eaLnBrk="0" hangingPunct="0">
              <a:defRPr sz="2600">
                <a:solidFill>
                  <a:schemeClr val="tx1"/>
                </a:solidFill>
                <a:latin typeface="Times" charset="0"/>
                <a:ea typeface="Osaka" charset="0"/>
                <a:cs typeface="Osaka" charset="0"/>
              </a:defRPr>
            </a:lvl4pPr>
            <a:lvl5pPr marL="2057400" indent="-2286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lgn="r" eaLnBrk="1" hangingPunct="1">
              <a:defRPr/>
            </a:pPr>
            <a:r>
              <a:rPr lang="en-US" sz="900">
                <a:solidFill>
                  <a:srgbClr val="7F7F7F"/>
                </a:solidFill>
                <a:latin typeface="Arial" charset="0"/>
                <a:cs typeface="Arial" charset="0"/>
              </a:rPr>
              <a:t>Minutes</a:t>
            </a:r>
          </a:p>
        </p:txBody>
      </p:sp>
      <p:sp>
        <p:nvSpPr>
          <p:cNvPr id="64" name="TextBox 49"/>
          <p:cNvSpPr txBox="1">
            <a:spLocks noChangeArrowheads="1"/>
          </p:cNvSpPr>
          <p:nvPr userDrawn="1"/>
        </p:nvSpPr>
        <p:spPr bwMode="auto">
          <a:xfrm>
            <a:off x="9009063" y="1968500"/>
            <a:ext cx="428625" cy="13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600">
                <a:solidFill>
                  <a:schemeClr val="tx1"/>
                </a:solidFill>
                <a:latin typeface="Times" charset="0"/>
                <a:ea typeface="Osaka" charset="0"/>
                <a:cs typeface="Osaka" charset="0"/>
              </a:defRPr>
            </a:lvl1pPr>
            <a:lvl2pPr marL="742950" indent="-285750" eaLnBrk="0" hangingPunct="0">
              <a:defRPr sz="2600">
                <a:solidFill>
                  <a:schemeClr val="tx1"/>
                </a:solidFill>
                <a:latin typeface="Times" charset="0"/>
                <a:ea typeface="Osaka" charset="0"/>
                <a:cs typeface="Osaka" charset="0"/>
              </a:defRPr>
            </a:lvl2pPr>
            <a:lvl3pPr marL="1143000" indent="-228600" eaLnBrk="0" hangingPunct="0">
              <a:defRPr sz="2600">
                <a:solidFill>
                  <a:schemeClr val="tx1"/>
                </a:solidFill>
                <a:latin typeface="Times" charset="0"/>
                <a:ea typeface="Osaka" charset="0"/>
                <a:cs typeface="Osaka" charset="0"/>
              </a:defRPr>
            </a:lvl3pPr>
            <a:lvl4pPr marL="1600200" indent="-228600" eaLnBrk="0" hangingPunct="0">
              <a:defRPr sz="2600">
                <a:solidFill>
                  <a:schemeClr val="tx1"/>
                </a:solidFill>
                <a:latin typeface="Times" charset="0"/>
                <a:ea typeface="Osaka" charset="0"/>
                <a:cs typeface="Osaka" charset="0"/>
              </a:defRPr>
            </a:lvl4pPr>
            <a:lvl5pPr marL="2057400" indent="-2286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lgn="r" eaLnBrk="1" hangingPunct="1">
              <a:defRPr/>
            </a:pPr>
            <a:r>
              <a:rPr lang="en-US" sz="900" dirty="0">
                <a:solidFill>
                  <a:srgbClr val="7F7F7F"/>
                </a:solidFill>
                <a:latin typeface="Arial" charset="0"/>
                <a:cs typeface="Arial" charset="0"/>
              </a:rPr>
              <a:t>Minutes</a:t>
            </a:r>
          </a:p>
        </p:txBody>
      </p:sp>
      <p:sp>
        <p:nvSpPr>
          <p:cNvPr id="65" name="TextBox 50"/>
          <p:cNvSpPr txBox="1">
            <a:spLocks noChangeArrowheads="1"/>
          </p:cNvSpPr>
          <p:nvPr userDrawn="1"/>
        </p:nvSpPr>
        <p:spPr bwMode="auto">
          <a:xfrm>
            <a:off x="11293475" y="1968500"/>
            <a:ext cx="428625" cy="13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600">
                <a:solidFill>
                  <a:schemeClr val="tx1"/>
                </a:solidFill>
                <a:latin typeface="Times" charset="0"/>
                <a:ea typeface="Osaka" charset="0"/>
                <a:cs typeface="Osaka" charset="0"/>
              </a:defRPr>
            </a:lvl1pPr>
            <a:lvl2pPr marL="742950" indent="-285750" eaLnBrk="0" hangingPunct="0">
              <a:defRPr sz="2600">
                <a:solidFill>
                  <a:schemeClr val="tx1"/>
                </a:solidFill>
                <a:latin typeface="Times" charset="0"/>
                <a:ea typeface="Osaka" charset="0"/>
                <a:cs typeface="Osaka" charset="0"/>
              </a:defRPr>
            </a:lvl2pPr>
            <a:lvl3pPr marL="1143000" indent="-228600" eaLnBrk="0" hangingPunct="0">
              <a:defRPr sz="2600">
                <a:solidFill>
                  <a:schemeClr val="tx1"/>
                </a:solidFill>
                <a:latin typeface="Times" charset="0"/>
                <a:ea typeface="Osaka" charset="0"/>
                <a:cs typeface="Osaka" charset="0"/>
              </a:defRPr>
            </a:lvl3pPr>
            <a:lvl4pPr marL="1600200" indent="-228600" eaLnBrk="0" hangingPunct="0">
              <a:defRPr sz="2600">
                <a:solidFill>
                  <a:schemeClr val="tx1"/>
                </a:solidFill>
                <a:latin typeface="Times" charset="0"/>
                <a:ea typeface="Osaka" charset="0"/>
                <a:cs typeface="Osaka" charset="0"/>
              </a:defRPr>
            </a:lvl4pPr>
            <a:lvl5pPr marL="2057400" indent="-2286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lgn="r" eaLnBrk="1" hangingPunct="1">
              <a:defRPr/>
            </a:pPr>
            <a:r>
              <a:rPr lang="en-US" sz="900" dirty="0">
                <a:solidFill>
                  <a:srgbClr val="7F7F7F"/>
                </a:solidFill>
                <a:latin typeface="Arial" charset="0"/>
                <a:cs typeface="Arial" charset="0"/>
              </a:rPr>
              <a:t>Minutes</a:t>
            </a:r>
          </a:p>
        </p:txBody>
      </p:sp>
      <p:cxnSp>
        <p:nvCxnSpPr>
          <p:cNvPr id="66" name="Straight Connector 65"/>
          <p:cNvCxnSpPr/>
          <p:nvPr userDrawn="1"/>
        </p:nvCxnSpPr>
        <p:spPr>
          <a:xfrm>
            <a:off x="447675" y="985838"/>
            <a:ext cx="1131570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 name="Title 1"/>
          <p:cNvSpPr>
            <a:spLocks noGrp="1"/>
          </p:cNvSpPr>
          <p:nvPr userDrawn="1">
            <p:ph type="title"/>
          </p:nvPr>
        </p:nvSpPr>
        <p:spPr>
          <a:xfrm>
            <a:off x="457202" y="264328"/>
            <a:ext cx="11306173" cy="656949"/>
          </a:xfrm>
          <a:prstGeom prst="rect">
            <a:avLst/>
          </a:prstGeom>
        </p:spPr>
        <p:txBody>
          <a:bodyPr lIns="0" tIns="0" rIns="0" bIns="0" anchor="b"/>
          <a:lstStyle>
            <a:lvl1pPr>
              <a:defRPr>
                <a:solidFill>
                  <a:schemeClr val="bg2"/>
                </a:solidFill>
              </a:defRPr>
            </a:lvl1pPr>
          </a:lstStyle>
          <a:p>
            <a:r>
              <a:rPr lang="en-US"/>
              <a:t>Click to edit Master title style</a:t>
            </a:r>
            <a:endParaRPr lang="en-GB" dirty="0"/>
          </a:p>
        </p:txBody>
      </p:sp>
      <p:sp>
        <p:nvSpPr>
          <p:cNvPr id="11" name="Content Placeholder 10"/>
          <p:cNvSpPr>
            <a:spLocks noGrp="1"/>
          </p:cNvSpPr>
          <p:nvPr userDrawn="1">
            <p:ph sz="quarter" idx="13" hasCustomPrompt="1"/>
          </p:nvPr>
        </p:nvSpPr>
        <p:spPr>
          <a:xfrm>
            <a:off x="1344717" y="1968994"/>
            <a:ext cx="771941" cy="202642"/>
          </a:xfrm>
          <a:prstGeom prst="rect">
            <a:avLst/>
          </a:prstGeom>
        </p:spPr>
        <p:txBody>
          <a:bodyPr/>
          <a:lstStyle>
            <a:lvl1pPr algn="r">
              <a:defRPr sz="900">
                <a:solidFill>
                  <a:schemeClr val="bg1">
                    <a:lumMod val="50000"/>
                  </a:schemeClr>
                </a:solidFill>
              </a:defRPr>
            </a:lvl1pPr>
          </a:lstStyle>
          <a:p>
            <a:pPr lvl="0"/>
            <a:r>
              <a:rPr lang="en-US" dirty="0"/>
              <a:t>0</a:t>
            </a:r>
          </a:p>
        </p:txBody>
      </p:sp>
      <p:sp>
        <p:nvSpPr>
          <p:cNvPr id="33" name="Content Placeholder 5"/>
          <p:cNvSpPr>
            <a:spLocks noGrp="1"/>
          </p:cNvSpPr>
          <p:nvPr userDrawn="1">
            <p:ph sz="quarter" idx="14"/>
          </p:nvPr>
        </p:nvSpPr>
        <p:spPr>
          <a:xfrm>
            <a:off x="2741495" y="2491642"/>
            <a:ext cx="2128213" cy="3089774"/>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200" b="0"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1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1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6" name="Content Placeholder 10"/>
          <p:cNvSpPr>
            <a:spLocks noGrp="1"/>
          </p:cNvSpPr>
          <p:nvPr userDrawn="1">
            <p:ph sz="quarter" idx="21" hasCustomPrompt="1"/>
          </p:nvPr>
        </p:nvSpPr>
        <p:spPr>
          <a:xfrm>
            <a:off x="3686120" y="1968994"/>
            <a:ext cx="718553" cy="202642"/>
          </a:xfrm>
          <a:prstGeom prst="rect">
            <a:avLst/>
          </a:prstGeom>
        </p:spPr>
        <p:txBody>
          <a:bodyPr/>
          <a:lstStyle>
            <a:lvl1pPr algn="r">
              <a:defRPr sz="900">
                <a:solidFill>
                  <a:schemeClr val="bg1">
                    <a:lumMod val="50000"/>
                  </a:schemeClr>
                </a:solidFill>
              </a:defRPr>
            </a:lvl1pPr>
          </a:lstStyle>
          <a:p>
            <a:pPr lvl="0"/>
            <a:r>
              <a:rPr lang="en-US" dirty="0"/>
              <a:t>0</a:t>
            </a:r>
          </a:p>
        </p:txBody>
      </p:sp>
      <p:sp>
        <p:nvSpPr>
          <p:cNvPr id="78" name="Content Placeholder 10"/>
          <p:cNvSpPr>
            <a:spLocks noGrp="1"/>
          </p:cNvSpPr>
          <p:nvPr userDrawn="1">
            <p:ph sz="quarter" idx="22" hasCustomPrompt="1"/>
          </p:nvPr>
        </p:nvSpPr>
        <p:spPr>
          <a:xfrm>
            <a:off x="5964906" y="1968994"/>
            <a:ext cx="718553" cy="202642"/>
          </a:xfrm>
          <a:prstGeom prst="rect">
            <a:avLst/>
          </a:prstGeom>
        </p:spPr>
        <p:txBody>
          <a:bodyPr/>
          <a:lstStyle>
            <a:lvl1pPr algn="r">
              <a:defRPr sz="900">
                <a:solidFill>
                  <a:schemeClr val="bg1">
                    <a:lumMod val="50000"/>
                  </a:schemeClr>
                </a:solidFill>
              </a:defRPr>
            </a:lvl1pPr>
          </a:lstStyle>
          <a:p>
            <a:pPr lvl="0"/>
            <a:r>
              <a:rPr lang="en-US" dirty="0"/>
              <a:t>0</a:t>
            </a:r>
          </a:p>
        </p:txBody>
      </p:sp>
      <p:sp>
        <p:nvSpPr>
          <p:cNvPr id="80" name="Content Placeholder 10"/>
          <p:cNvSpPr>
            <a:spLocks noGrp="1"/>
          </p:cNvSpPr>
          <p:nvPr userDrawn="1">
            <p:ph sz="quarter" idx="23" hasCustomPrompt="1"/>
          </p:nvPr>
        </p:nvSpPr>
        <p:spPr>
          <a:xfrm>
            <a:off x="8252373" y="1968994"/>
            <a:ext cx="718553" cy="202642"/>
          </a:xfrm>
          <a:prstGeom prst="rect">
            <a:avLst/>
          </a:prstGeom>
        </p:spPr>
        <p:txBody>
          <a:bodyPr/>
          <a:lstStyle>
            <a:lvl1pPr algn="r">
              <a:defRPr sz="900">
                <a:solidFill>
                  <a:schemeClr val="bg1">
                    <a:lumMod val="50000"/>
                  </a:schemeClr>
                </a:solidFill>
              </a:defRPr>
            </a:lvl1pPr>
          </a:lstStyle>
          <a:p>
            <a:pPr lvl="0"/>
            <a:r>
              <a:rPr lang="en-US" dirty="0"/>
              <a:t>0</a:t>
            </a:r>
          </a:p>
        </p:txBody>
      </p:sp>
      <p:sp>
        <p:nvSpPr>
          <p:cNvPr id="82" name="Content Placeholder 10"/>
          <p:cNvSpPr>
            <a:spLocks noGrp="1"/>
          </p:cNvSpPr>
          <p:nvPr userDrawn="1">
            <p:ph sz="quarter" idx="24" hasCustomPrompt="1"/>
          </p:nvPr>
        </p:nvSpPr>
        <p:spPr>
          <a:xfrm>
            <a:off x="10533491" y="1968994"/>
            <a:ext cx="718553" cy="202642"/>
          </a:xfrm>
          <a:prstGeom prst="rect">
            <a:avLst/>
          </a:prstGeom>
        </p:spPr>
        <p:txBody>
          <a:bodyPr/>
          <a:lstStyle>
            <a:lvl1pPr algn="r">
              <a:defRPr sz="900">
                <a:solidFill>
                  <a:schemeClr val="bg1">
                    <a:lumMod val="50000"/>
                  </a:schemeClr>
                </a:solidFill>
              </a:defRPr>
            </a:lvl1pPr>
          </a:lstStyle>
          <a:p>
            <a:pPr lvl="0"/>
            <a:r>
              <a:rPr lang="en-US" dirty="0"/>
              <a:t>0</a:t>
            </a:r>
          </a:p>
        </p:txBody>
      </p:sp>
      <p:sp>
        <p:nvSpPr>
          <p:cNvPr id="3" name="Text Placeholder 2"/>
          <p:cNvSpPr>
            <a:spLocks noGrp="1"/>
          </p:cNvSpPr>
          <p:nvPr userDrawn="1">
            <p:ph type="body" sz="quarter" idx="26"/>
          </p:nvPr>
        </p:nvSpPr>
        <p:spPr>
          <a:xfrm>
            <a:off x="447675" y="1402442"/>
            <a:ext cx="2127250" cy="4492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rIns="91440" anchor="ctr"/>
          <a:lstStyle>
            <a:lvl1pPr algn="ctr">
              <a:lnSpc>
                <a:spcPct val="90000"/>
              </a:lnSpc>
              <a:defRPr lang="en-US" sz="1100" b="0" i="0" kern="1200" dirty="0">
                <a:solidFill>
                  <a:schemeClr val="bg1"/>
                </a:solidFill>
                <a:latin typeface="Arial"/>
                <a:ea typeface="+mn-ea"/>
                <a:cs typeface="Arial"/>
              </a:defRPr>
            </a:lvl1pPr>
          </a:lstStyle>
          <a:p>
            <a:pPr lvl="0"/>
            <a:r>
              <a:rPr lang="en-US"/>
              <a:t>Click to edit Master text styles</a:t>
            </a:r>
          </a:p>
        </p:txBody>
      </p:sp>
      <p:sp>
        <p:nvSpPr>
          <p:cNvPr id="69" name="Text Placeholder 2"/>
          <p:cNvSpPr>
            <a:spLocks noGrp="1"/>
          </p:cNvSpPr>
          <p:nvPr userDrawn="1">
            <p:ph type="body" sz="quarter" idx="27"/>
          </p:nvPr>
        </p:nvSpPr>
        <p:spPr>
          <a:xfrm>
            <a:off x="2735445" y="1413328"/>
            <a:ext cx="2127250" cy="449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40" rIns="91440" anchor="ctr"/>
          <a:lstStyle>
            <a:lvl1pPr algn="ctr">
              <a:lnSpc>
                <a:spcPct val="90000"/>
              </a:lnSpc>
              <a:defRPr lang="en-US" sz="1100" b="0" kern="1200" dirty="0">
                <a:solidFill>
                  <a:schemeClr val="bg1"/>
                </a:solidFill>
                <a:latin typeface="Arial"/>
                <a:cs typeface="Arial"/>
              </a:defRPr>
            </a:lvl1pPr>
          </a:lstStyle>
          <a:p>
            <a:pPr lvl="0"/>
            <a:r>
              <a:rPr lang="en-US"/>
              <a:t>Click to edit Master text styles</a:t>
            </a:r>
          </a:p>
        </p:txBody>
      </p:sp>
      <p:sp>
        <p:nvSpPr>
          <p:cNvPr id="70" name="Text Placeholder 2"/>
          <p:cNvSpPr>
            <a:spLocks noGrp="1"/>
          </p:cNvSpPr>
          <p:nvPr userDrawn="1">
            <p:ph type="body" sz="quarter" idx="28"/>
          </p:nvPr>
        </p:nvSpPr>
        <p:spPr>
          <a:xfrm>
            <a:off x="5023215" y="1424214"/>
            <a:ext cx="2127250" cy="4492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40" rIns="91440" anchor="ctr"/>
          <a:lstStyle>
            <a:lvl1pPr algn="ctr">
              <a:lnSpc>
                <a:spcPct val="90000"/>
              </a:lnSpc>
              <a:defRPr lang="en-US" sz="1100" b="0" kern="1200" dirty="0">
                <a:solidFill>
                  <a:srgbClr val="000000"/>
                </a:solidFill>
                <a:latin typeface="Arial"/>
                <a:cs typeface="Arial"/>
              </a:defRPr>
            </a:lvl1pPr>
          </a:lstStyle>
          <a:p>
            <a:pPr lvl="0"/>
            <a:r>
              <a:rPr lang="en-US"/>
              <a:t>Click to edit Master text styles</a:t>
            </a:r>
          </a:p>
        </p:txBody>
      </p:sp>
      <p:sp>
        <p:nvSpPr>
          <p:cNvPr id="71" name="Text Placeholder 2"/>
          <p:cNvSpPr>
            <a:spLocks noGrp="1"/>
          </p:cNvSpPr>
          <p:nvPr userDrawn="1">
            <p:ph type="body" sz="quarter" idx="29"/>
          </p:nvPr>
        </p:nvSpPr>
        <p:spPr>
          <a:xfrm>
            <a:off x="7310985" y="1435100"/>
            <a:ext cx="2127250" cy="4492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40" rIns="91440" anchor="ctr"/>
          <a:lstStyle>
            <a:lvl1pPr algn="ctr">
              <a:lnSpc>
                <a:spcPct val="90000"/>
              </a:lnSpc>
              <a:defRPr lang="en-US" sz="1100" b="0" kern="1200" dirty="0">
                <a:solidFill>
                  <a:schemeClr val="bg1"/>
                </a:solidFill>
                <a:latin typeface="Arial"/>
                <a:cs typeface="Arial"/>
              </a:defRPr>
            </a:lvl1pPr>
          </a:lstStyle>
          <a:p>
            <a:pPr lvl="0"/>
            <a:r>
              <a:rPr lang="en-US"/>
              <a:t>Click to edit Master text styles</a:t>
            </a:r>
          </a:p>
        </p:txBody>
      </p:sp>
      <p:sp>
        <p:nvSpPr>
          <p:cNvPr id="72" name="Text Placeholder 2"/>
          <p:cNvSpPr>
            <a:spLocks noGrp="1"/>
          </p:cNvSpPr>
          <p:nvPr userDrawn="1">
            <p:ph type="body" sz="quarter" idx="30"/>
          </p:nvPr>
        </p:nvSpPr>
        <p:spPr>
          <a:xfrm>
            <a:off x="9598755" y="1445986"/>
            <a:ext cx="2127250" cy="449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40" rIns="91440" anchor="ctr"/>
          <a:lstStyle>
            <a:lvl1pPr algn="ctr">
              <a:lnSpc>
                <a:spcPct val="90000"/>
              </a:lnSpc>
              <a:defRPr lang="en-US" sz="1100" b="0" kern="1200" dirty="0">
                <a:solidFill>
                  <a:srgbClr val="000000"/>
                </a:solidFill>
                <a:latin typeface="Arial"/>
                <a:cs typeface="Arial"/>
              </a:defRPr>
            </a:lvl1pPr>
          </a:lstStyle>
          <a:p>
            <a:pPr lvl="0"/>
            <a:r>
              <a:rPr lang="en-US"/>
              <a:t>Click to edit Master text styles</a:t>
            </a:r>
          </a:p>
        </p:txBody>
      </p:sp>
      <p:sp>
        <p:nvSpPr>
          <p:cNvPr id="68" name="Slide Number Placeholder 5"/>
          <p:cNvSpPr>
            <a:spLocks noGrp="1"/>
          </p:cNvSpPr>
          <p:nvPr userDrawn="1">
            <p:ph type="sldNum" sz="quarter" idx="15"/>
          </p:nvPr>
        </p:nvSpPr>
        <p:spPr>
          <a:xfrm>
            <a:off x="11276013" y="6636433"/>
            <a:ext cx="595312" cy="257175"/>
          </a:xfrm>
          <a:prstGeom prst="rect">
            <a:avLst/>
          </a:prstGeom>
        </p:spPr>
        <p:txBody>
          <a:bodyPr/>
          <a:lstStyle>
            <a:lvl1pPr algn="r">
              <a:defRPr sz="900">
                <a:solidFill>
                  <a:schemeClr val="bg1">
                    <a:lumMod val="75000"/>
                  </a:schemeClr>
                </a:solidFill>
                <a:latin typeface="Arial"/>
                <a:ea typeface="Osaka" pitchFamily="-84" charset="-128"/>
                <a:cs typeface="Arial"/>
              </a:defRPr>
            </a:lvl1pPr>
          </a:lstStyle>
          <a:p>
            <a:pPr>
              <a:defRPr/>
            </a:pPr>
            <a:fld id="{4DA87C60-B916-C847-A335-DD43288D6618}" type="slidenum">
              <a:rPr lang="en-GB" altLang="en-US" smtClean="0"/>
              <a:pPr>
                <a:defRPr/>
              </a:pPr>
              <a:t>‹#›</a:t>
            </a:fld>
            <a:endParaRPr lang="en-GB" altLang="en-US" dirty="0"/>
          </a:p>
        </p:txBody>
      </p:sp>
      <p:sp>
        <p:nvSpPr>
          <p:cNvPr id="67" name="Content Placeholder 5"/>
          <p:cNvSpPr>
            <a:spLocks noGrp="1"/>
          </p:cNvSpPr>
          <p:nvPr>
            <p:ph sz="quarter" idx="31"/>
          </p:nvPr>
        </p:nvSpPr>
        <p:spPr>
          <a:xfrm>
            <a:off x="5026025" y="2491642"/>
            <a:ext cx="2128213" cy="3089774"/>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200" b="0"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1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1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3" name="Content Placeholder 5"/>
          <p:cNvSpPr>
            <a:spLocks noGrp="1"/>
          </p:cNvSpPr>
          <p:nvPr>
            <p:ph sz="quarter" idx="32"/>
          </p:nvPr>
        </p:nvSpPr>
        <p:spPr>
          <a:xfrm>
            <a:off x="7306638" y="2491642"/>
            <a:ext cx="2128213" cy="3089774"/>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200" b="0"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1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1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4" name="Content Placeholder 5"/>
          <p:cNvSpPr>
            <a:spLocks noGrp="1"/>
          </p:cNvSpPr>
          <p:nvPr>
            <p:ph sz="quarter" idx="33"/>
          </p:nvPr>
        </p:nvSpPr>
        <p:spPr>
          <a:xfrm>
            <a:off x="9587251" y="2491642"/>
            <a:ext cx="2128213" cy="3089774"/>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200" b="0"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1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1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5" name="Content Placeholder 5"/>
          <p:cNvSpPr>
            <a:spLocks noGrp="1"/>
          </p:cNvSpPr>
          <p:nvPr>
            <p:ph sz="quarter" idx="34"/>
          </p:nvPr>
        </p:nvSpPr>
        <p:spPr>
          <a:xfrm>
            <a:off x="458257" y="2491642"/>
            <a:ext cx="2128213" cy="3089774"/>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200" b="0"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1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1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81113183"/>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cxnSp>
        <p:nvCxnSpPr>
          <p:cNvPr id="4" name="Straight Connector 3"/>
          <p:cNvCxnSpPr/>
          <p:nvPr/>
        </p:nvCxnSpPr>
        <p:spPr>
          <a:xfrm>
            <a:off x="447675" y="985838"/>
            <a:ext cx="1131570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4" name="Picture 11" descr="concxlogo_business_multicmyk.eps"/>
          <p:cNvPicPr>
            <a:picLocks noChangeAspect="1"/>
          </p:cNvPicPr>
          <p:nvPr/>
        </p:nvPicPr>
        <p:blipFill>
          <a:blip r:embed="rId2" cstate="email">
            <a:extLst>
              <a:ext uri="{28A0092B-C50C-407E-A947-70E740481C1C}">
                <a14:useLocalDpi xmlns:a14="http://schemas.microsoft.com/office/drawing/2010/main" val="0"/>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64328"/>
            <a:ext cx="11292259" cy="656949"/>
          </a:xfrm>
          <a:prstGeom prst="rect">
            <a:avLst/>
          </a:prstGeom>
        </p:spPr>
        <p:txBody>
          <a:bodyPr lIns="0" tIns="0" rIns="0" bIns="0" anchor="b"/>
          <a:lstStyle>
            <a:lvl1pPr>
              <a:defRPr lang="en-GB" dirty="0">
                <a:solidFill>
                  <a:srgbClr val="00979F"/>
                </a:solidFill>
              </a:defRPr>
            </a:lvl1pPr>
          </a:lstStyle>
          <a:p>
            <a:pPr lvl="0"/>
            <a:r>
              <a:rPr lang="en-US"/>
              <a:t>Click to edit Master title style</a:t>
            </a:r>
            <a:endParaRPr lang="en-GB" dirty="0"/>
          </a:p>
        </p:txBody>
      </p:sp>
      <p:sp>
        <p:nvSpPr>
          <p:cNvPr id="30" name="Rectangle 29"/>
          <p:cNvSpPr/>
          <p:nvPr userDrawn="1"/>
        </p:nvSpPr>
        <p:spPr>
          <a:xfrm>
            <a:off x="3522890"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31" name="Rectangle 30"/>
          <p:cNvSpPr/>
          <p:nvPr userDrawn="1"/>
        </p:nvSpPr>
        <p:spPr bwMode="auto">
          <a:xfrm>
            <a:off x="2429101" y="6605588"/>
            <a:ext cx="182880" cy="263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1"/>
          <p:cNvSpPr/>
          <p:nvPr userDrawn="1"/>
        </p:nvSpPr>
        <p:spPr bwMode="auto">
          <a:xfrm>
            <a:off x="3340782" y="6605588"/>
            <a:ext cx="182880" cy="263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Rectangle 32"/>
          <p:cNvSpPr/>
          <p:nvPr userDrawn="1"/>
        </p:nvSpPr>
        <p:spPr bwMode="auto">
          <a:xfrm>
            <a:off x="2614086" y="6605588"/>
            <a:ext cx="182880" cy="263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userDrawn="1"/>
        </p:nvSpPr>
        <p:spPr bwMode="auto">
          <a:xfrm>
            <a:off x="2799071" y="6605588"/>
            <a:ext cx="180975" cy="26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userDrawn="1"/>
        </p:nvSpPr>
        <p:spPr bwMode="auto">
          <a:xfrm>
            <a:off x="2982151" y="6605588"/>
            <a:ext cx="182880" cy="263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userDrawn="1"/>
        </p:nvSpPr>
        <p:spPr bwMode="auto">
          <a:xfrm>
            <a:off x="3167136" y="6605588"/>
            <a:ext cx="182880" cy="263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7" name="Picture 44" descr="DBD_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12708" y="666369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Content Placeholder 5"/>
          <p:cNvSpPr>
            <a:spLocks noGrp="1"/>
          </p:cNvSpPr>
          <p:nvPr>
            <p:ph sz="quarter" idx="34"/>
          </p:nvPr>
        </p:nvSpPr>
        <p:spPr>
          <a:xfrm>
            <a:off x="458257" y="1159159"/>
            <a:ext cx="11305118" cy="4967007"/>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600" b="1"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6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4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4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07856957"/>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cxnSp>
        <p:nvCxnSpPr>
          <p:cNvPr id="15" name="Straight Connector 14"/>
          <p:cNvCxnSpPr/>
          <p:nvPr/>
        </p:nvCxnSpPr>
        <p:spPr>
          <a:xfrm>
            <a:off x="447675" y="985838"/>
            <a:ext cx="1131570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25" name="Picture 11" descr="concxlogo_business_multicmyk.eps"/>
          <p:cNvPicPr>
            <a:picLocks noChangeAspect="1"/>
          </p:cNvPicPr>
          <p:nvPr userDrawn="1"/>
        </p:nvPicPr>
        <p:blipFill>
          <a:blip r:embed="rId2" cstate="email">
            <a:extLst>
              <a:ext uri="{28A0092B-C50C-407E-A947-70E740481C1C}">
                <a14:useLocalDpi xmlns:a14="http://schemas.microsoft.com/office/drawing/2010/main" val="0"/>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64328"/>
            <a:ext cx="11306173" cy="656949"/>
          </a:xfrm>
          <a:prstGeom prst="rect">
            <a:avLst/>
          </a:prstGeom>
        </p:spPr>
        <p:txBody>
          <a:bodyPr lIns="0" tIns="0" rIns="0" bIns="0" anchor="b"/>
          <a:lstStyle>
            <a:lvl1pPr>
              <a:defRPr lang="en-GB" dirty="0">
                <a:solidFill>
                  <a:srgbClr val="00979F"/>
                </a:solidFill>
              </a:defRPr>
            </a:lvl1pPr>
          </a:lstStyle>
          <a:p>
            <a:pPr lvl="0"/>
            <a:r>
              <a:rPr lang="en-US"/>
              <a:t>Click to edit Master title style</a:t>
            </a:r>
            <a:endParaRPr lang="en-GB" dirty="0"/>
          </a:p>
        </p:txBody>
      </p:sp>
      <p:sp>
        <p:nvSpPr>
          <p:cNvPr id="31" name="Content Placeholder 4"/>
          <p:cNvSpPr>
            <a:spLocks noGrp="1"/>
          </p:cNvSpPr>
          <p:nvPr>
            <p:ph sz="quarter" idx="10" hasCustomPrompt="1"/>
          </p:nvPr>
        </p:nvSpPr>
        <p:spPr>
          <a:xfrm>
            <a:off x="457536" y="3330366"/>
            <a:ext cx="1651000" cy="394283"/>
          </a:xfrm>
          <a:prstGeom prst="rect">
            <a:avLst/>
          </a:prstGeom>
        </p:spPr>
        <p:txBody>
          <a:bodyPr/>
          <a:lstStyle>
            <a:lvl1pPr marL="0">
              <a:defRPr lang="en-US" sz="1400" b="1" kern="1200" dirty="0" smtClean="0">
                <a:solidFill>
                  <a:srgbClr val="00979F"/>
                </a:solidFill>
                <a:latin typeface="Arial"/>
                <a:ea typeface="ＭＳ Ｐゴシック" charset="0"/>
                <a:cs typeface="Arial"/>
              </a:defRPr>
            </a:lvl1pPr>
          </a:lstStyle>
          <a:p>
            <a:pPr lvl="0"/>
            <a:r>
              <a:rPr lang="en-US" dirty="0"/>
              <a:t>Click to edit name</a:t>
            </a:r>
          </a:p>
        </p:txBody>
      </p:sp>
      <p:sp>
        <p:nvSpPr>
          <p:cNvPr id="39" name="Picture Placeholder 6"/>
          <p:cNvSpPr>
            <a:spLocks noGrp="1"/>
          </p:cNvSpPr>
          <p:nvPr>
            <p:ph type="pic" sz="quarter" idx="16"/>
          </p:nvPr>
        </p:nvSpPr>
        <p:spPr>
          <a:xfrm>
            <a:off x="457200" y="1479550"/>
            <a:ext cx="1651000" cy="1709738"/>
          </a:xfrm>
          <a:prstGeom prst="rect">
            <a:avLst/>
          </a:prstGeom>
        </p:spPr>
        <p:txBody>
          <a:bodyPr/>
          <a:lstStyle>
            <a:lvl1pPr>
              <a:defRPr sz="1100" b="0"/>
            </a:lvl1pPr>
          </a:lstStyle>
          <a:p>
            <a:pPr lvl="0"/>
            <a:r>
              <a:rPr lang="en-US" altLang="en-US" noProof="0"/>
              <a:t>Click icon to add picture</a:t>
            </a:r>
            <a:endParaRPr lang="en-US" altLang="en-US" noProof="0" dirty="0"/>
          </a:p>
        </p:txBody>
      </p:sp>
      <p:sp>
        <p:nvSpPr>
          <p:cNvPr id="40" name="Picture Placeholder 6"/>
          <p:cNvSpPr>
            <a:spLocks noGrp="1"/>
          </p:cNvSpPr>
          <p:nvPr>
            <p:ph type="pic" sz="quarter" idx="17"/>
          </p:nvPr>
        </p:nvSpPr>
        <p:spPr>
          <a:xfrm>
            <a:off x="2352588" y="1479550"/>
            <a:ext cx="1651000" cy="1709738"/>
          </a:xfrm>
          <a:prstGeom prst="rect">
            <a:avLst/>
          </a:prstGeom>
        </p:spPr>
        <p:txBody>
          <a:bodyPr/>
          <a:lstStyle>
            <a:lvl1pPr>
              <a:defRPr sz="1100" b="0"/>
            </a:lvl1pPr>
          </a:lstStyle>
          <a:p>
            <a:pPr lvl="0"/>
            <a:r>
              <a:rPr lang="en-US" altLang="en-US" noProof="0"/>
              <a:t>Click icon to add picture</a:t>
            </a:r>
          </a:p>
        </p:txBody>
      </p:sp>
      <p:sp>
        <p:nvSpPr>
          <p:cNvPr id="41" name="Picture Placeholder 6"/>
          <p:cNvSpPr>
            <a:spLocks noGrp="1"/>
          </p:cNvSpPr>
          <p:nvPr>
            <p:ph type="pic" sz="quarter" idx="18"/>
          </p:nvPr>
        </p:nvSpPr>
        <p:spPr>
          <a:xfrm>
            <a:off x="4247976" y="1479550"/>
            <a:ext cx="1651000" cy="1709738"/>
          </a:xfrm>
          <a:prstGeom prst="rect">
            <a:avLst/>
          </a:prstGeom>
        </p:spPr>
        <p:txBody>
          <a:bodyPr/>
          <a:lstStyle>
            <a:lvl1pPr>
              <a:defRPr sz="1100" b="0"/>
            </a:lvl1pPr>
          </a:lstStyle>
          <a:p>
            <a:pPr lvl="0"/>
            <a:r>
              <a:rPr lang="en-US" altLang="en-US" noProof="0"/>
              <a:t>Click icon to add picture</a:t>
            </a:r>
          </a:p>
        </p:txBody>
      </p:sp>
      <p:sp>
        <p:nvSpPr>
          <p:cNvPr id="42" name="Picture Placeholder 6"/>
          <p:cNvSpPr>
            <a:spLocks noGrp="1"/>
          </p:cNvSpPr>
          <p:nvPr>
            <p:ph type="pic" sz="quarter" idx="19"/>
          </p:nvPr>
        </p:nvSpPr>
        <p:spPr>
          <a:xfrm>
            <a:off x="6143364" y="1479550"/>
            <a:ext cx="1651000" cy="1709738"/>
          </a:xfrm>
          <a:prstGeom prst="rect">
            <a:avLst/>
          </a:prstGeom>
        </p:spPr>
        <p:txBody>
          <a:bodyPr/>
          <a:lstStyle>
            <a:lvl1pPr>
              <a:defRPr sz="1100" b="0"/>
            </a:lvl1pPr>
          </a:lstStyle>
          <a:p>
            <a:pPr lvl="0"/>
            <a:r>
              <a:rPr lang="en-US" altLang="en-US" noProof="0"/>
              <a:t>Click icon to add picture</a:t>
            </a:r>
          </a:p>
        </p:txBody>
      </p:sp>
      <p:sp>
        <p:nvSpPr>
          <p:cNvPr id="43" name="Picture Placeholder 6"/>
          <p:cNvSpPr>
            <a:spLocks noGrp="1"/>
          </p:cNvSpPr>
          <p:nvPr>
            <p:ph type="pic" sz="quarter" idx="20"/>
          </p:nvPr>
        </p:nvSpPr>
        <p:spPr>
          <a:xfrm>
            <a:off x="8038752" y="1479550"/>
            <a:ext cx="1651000" cy="1709738"/>
          </a:xfrm>
          <a:prstGeom prst="rect">
            <a:avLst/>
          </a:prstGeom>
        </p:spPr>
        <p:txBody>
          <a:bodyPr/>
          <a:lstStyle>
            <a:lvl1pPr>
              <a:defRPr sz="1100" b="0"/>
            </a:lvl1pPr>
          </a:lstStyle>
          <a:p>
            <a:pPr lvl="0"/>
            <a:r>
              <a:rPr lang="en-US" altLang="en-US" noProof="0"/>
              <a:t>Click icon to add picture</a:t>
            </a:r>
          </a:p>
        </p:txBody>
      </p:sp>
      <p:sp>
        <p:nvSpPr>
          <p:cNvPr id="44" name="Picture Placeholder 6"/>
          <p:cNvSpPr>
            <a:spLocks noGrp="1"/>
          </p:cNvSpPr>
          <p:nvPr>
            <p:ph type="pic" sz="quarter" idx="21"/>
          </p:nvPr>
        </p:nvSpPr>
        <p:spPr>
          <a:xfrm>
            <a:off x="9934140" y="1479550"/>
            <a:ext cx="1651000" cy="1709738"/>
          </a:xfrm>
          <a:prstGeom prst="rect">
            <a:avLst/>
          </a:prstGeom>
        </p:spPr>
        <p:txBody>
          <a:bodyPr/>
          <a:lstStyle>
            <a:lvl1pPr>
              <a:defRPr sz="1100" b="0"/>
            </a:lvl1pPr>
          </a:lstStyle>
          <a:p>
            <a:pPr lvl="0"/>
            <a:r>
              <a:rPr lang="en-US" altLang="en-US" noProof="0"/>
              <a:t>Click icon to add picture</a:t>
            </a:r>
          </a:p>
        </p:txBody>
      </p:sp>
      <p:sp>
        <p:nvSpPr>
          <p:cNvPr id="58" name="Content Placeholder 4"/>
          <p:cNvSpPr>
            <a:spLocks noGrp="1"/>
          </p:cNvSpPr>
          <p:nvPr>
            <p:ph sz="quarter" idx="22" hasCustomPrompt="1"/>
          </p:nvPr>
        </p:nvSpPr>
        <p:spPr>
          <a:xfrm>
            <a:off x="2352588" y="3330366"/>
            <a:ext cx="1651000" cy="394283"/>
          </a:xfrm>
          <a:prstGeom prst="rect">
            <a:avLst/>
          </a:prstGeom>
        </p:spPr>
        <p:txBody>
          <a:bodyPr/>
          <a:lstStyle>
            <a:lvl1pPr marL="0">
              <a:defRPr lang="en-US" sz="1400" b="1" kern="1200" dirty="0" smtClean="0">
                <a:solidFill>
                  <a:srgbClr val="00979F"/>
                </a:solidFill>
                <a:latin typeface="Arial"/>
                <a:ea typeface="ＭＳ Ｐゴシック" charset="0"/>
                <a:cs typeface="Arial"/>
              </a:defRPr>
            </a:lvl1pPr>
          </a:lstStyle>
          <a:p>
            <a:pPr lvl="0"/>
            <a:r>
              <a:rPr lang="en-US" dirty="0"/>
              <a:t>Click to edit name</a:t>
            </a:r>
          </a:p>
        </p:txBody>
      </p:sp>
      <p:sp>
        <p:nvSpPr>
          <p:cNvPr id="60" name="Content Placeholder 4"/>
          <p:cNvSpPr>
            <a:spLocks noGrp="1"/>
          </p:cNvSpPr>
          <p:nvPr>
            <p:ph sz="quarter" idx="23" hasCustomPrompt="1"/>
          </p:nvPr>
        </p:nvSpPr>
        <p:spPr>
          <a:xfrm>
            <a:off x="4247640" y="3330366"/>
            <a:ext cx="1651000" cy="394283"/>
          </a:xfrm>
          <a:prstGeom prst="rect">
            <a:avLst/>
          </a:prstGeom>
        </p:spPr>
        <p:txBody>
          <a:bodyPr/>
          <a:lstStyle>
            <a:lvl1pPr marL="0">
              <a:defRPr lang="en-US" sz="1400" b="1" kern="1200" dirty="0" smtClean="0">
                <a:solidFill>
                  <a:srgbClr val="00979F"/>
                </a:solidFill>
                <a:latin typeface="Arial"/>
                <a:ea typeface="ＭＳ Ｐゴシック" charset="0"/>
                <a:cs typeface="Arial"/>
              </a:defRPr>
            </a:lvl1pPr>
          </a:lstStyle>
          <a:p>
            <a:pPr lvl="0"/>
            <a:r>
              <a:rPr lang="en-US" dirty="0"/>
              <a:t>Click to edit name</a:t>
            </a:r>
          </a:p>
        </p:txBody>
      </p:sp>
      <p:sp>
        <p:nvSpPr>
          <p:cNvPr id="62" name="Content Placeholder 4"/>
          <p:cNvSpPr>
            <a:spLocks noGrp="1"/>
          </p:cNvSpPr>
          <p:nvPr>
            <p:ph sz="quarter" idx="24" hasCustomPrompt="1"/>
          </p:nvPr>
        </p:nvSpPr>
        <p:spPr>
          <a:xfrm>
            <a:off x="6142692" y="3330366"/>
            <a:ext cx="1651000" cy="394283"/>
          </a:xfrm>
          <a:prstGeom prst="rect">
            <a:avLst/>
          </a:prstGeom>
        </p:spPr>
        <p:txBody>
          <a:bodyPr/>
          <a:lstStyle>
            <a:lvl1pPr marL="0">
              <a:defRPr lang="en-US" sz="1400" b="1" kern="1200" dirty="0" smtClean="0">
                <a:solidFill>
                  <a:srgbClr val="00979F"/>
                </a:solidFill>
                <a:latin typeface="Arial"/>
                <a:ea typeface="ＭＳ Ｐゴシック" charset="0"/>
                <a:cs typeface="Arial"/>
              </a:defRPr>
            </a:lvl1pPr>
          </a:lstStyle>
          <a:p>
            <a:pPr lvl="0"/>
            <a:r>
              <a:rPr lang="en-US" dirty="0"/>
              <a:t>Click to edit name</a:t>
            </a:r>
          </a:p>
        </p:txBody>
      </p:sp>
      <p:sp>
        <p:nvSpPr>
          <p:cNvPr id="64" name="Content Placeholder 4"/>
          <p:cNvSpPr>
            <a:spLocks noGrp="1"/>
          </p:cNvSpPr>
          <p:nvPr>
            <p:ph sz="quarter" idx="25" hasCustomPrompt="1"/>
          </p:nvPr>
        </p:nvSpPr>
        <p:spPr>
          <a:xfrm>
            <a:off x="8037744" y="3330366"/>
            <a:ext cx="1651000" cy="394283"/>
          </a:xfrm>
          <a:prstGeom prst="rect">
            <a:avLst/>
          </a:prstGeom>
        </p:spPr>
        <p:txBody>
          <a:bodyPr/>
          <a:lstStyle>
            <a:lvl1pPr marL="0">
              <a:defRPr lang="en-US" sz="1400" b="1" kern="1200" dirty="0" smtClean="0">
                <a:solidFill>
                  <a:srgbClr val="00979F"/>
                </a:solidFill>
                <a:latin typeface="Arial"/>
                <a:ea typeface="ＭＳ Ｐゴシック" charset="0"/>
                <a:cs typeface="Arial"/>
              </a:defRPr>
            </a:lvl1pPr>
          </a:lstStyle>
          <a:p>
            <a:pPr lvl="0"/>
            <a:r>
              <a:rPr lang="en-US" dirty="0"/>
              <a:t>Click to edit name</a:t>
            </a:r>
          </a:p>
        </p:txBody>
      </p:sp>
      <p:sp>
        <p:nvSpPr>
          <p:cNvPr id="66" name="Content Placeholder 4"/>
          <p:cNvSpPr>
            <a:spLocks noGrp="1"/>
          </p:cNvSpPr>
          <p:nvPr>
            <p:ph sz="quarter" idx="26" hasCustomPrompt="1"/>
          </p:nvPr>
        </p:nvSpPr>
        <p:spPr>
          <a:xfrm>
            <a:off x="9932796" y="3330366"/>
            <a:ext cx="1651000" cy="394283"/>
          </a:xfrm>
          <a:prstGeom prst="rect">
            <a:avLst/>
          </a:prstGeom>
        </p:spPr>
        <p:txBody>
          <a:bodyPr/>
          <a:lstStyle>
            <a:lvl1pPr marL="0">
              <a:defRPr lang="en-US" sz="1400" b="1" kern="1200" dirty="0" smtClean="0">
                <a:solidFill>
                  <a:srgbClr val="00979F"/>
                </a:solidFill>
                <a:latin typeface="Arial"/>
                <a:ea typeface="ＭＳ Ｐゴシック" charset="0"/>
                <a:cs typeface="Arial"/>
              </a:defRPr>
            </a:lvl1pPr>
          </a:lstStyle>
          <a:p>
            <a:pPr lvl="0"/>
            <a:r>
              <a:rPr lang="en-US" dirty="0"/>
              <a:t>Click to edit name</a:t>
            </a:r>
          </a:p>
        </p:txBody>
      </p:sp>
      <p:sp>
        <p:nvSpPr>
          <p:cNvPr id="36" name="Rectangle 35"/>
          <p:cNvSpPr/>
          <p:nvPr userDrawn="1"/>
        </p:nvSpPr>
        <p:spPr>
          <a:xfrm>
            <a:off x="3522890"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37" name="Rectangle 36"/>
          <p:cNvSpPr/>
          <p:nvPr userDrawn="1"/>
        </p:nvSpPr>
        <p:spPr bwMode="auto">
          <a:xfrm>
            <a:off x="2429101" y="6605588"/>
            <a:ext cx="182880" cy="263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p:cNvSpPr/>
          <p:nvPr userDrawn="1"/>
        </p:nvSpPr>
        <p:spPr bwMode="auto">
          <a:xfrm>
            <a:off x="3340782" y="6605588"/>
            <a:ext cx="182880" cy="263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Rectangle 44"/>
          <p:cNvSpPr/>
          <p:nvPr userDrawn="1"/>
        </p:nvSpPr>
        <p:spPr bwMode="auto">
          <a:xfrm>
            <a:off x="2614086" y="6605588"/>
            <a:ext cx="182880" cy="263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Rectangle 45"/>
          <p:cNvSpPr/>
          <p:nvPr userDrawn="1"/>
        </p:nvSpPr>
        <p:spPr bwMode="auto">
          <a:xfrm>
            <a:off x="2799071" y="6605588"/>
            <a:ext cx="180975" cy="26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Rectangle 46"/>
          <p:cNvSpPr/>
          <p:nvPr userDrawn="1"/>
        </p:nvSpPr>
        <p:spPr bwMode="auto">
          <a:xfrm>
            <a:off x="2982151" y="6605588"/>
            <a:ext cx="182880" cy="263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Rectangle 47"/>
          <p:cNvSpPr/>
          <p:nvPr userDrawn="1"/>
        </p:nvSpPr>
        <p:spPr bwMode="auto">
          <a:xfrm>
            <a:off x="3167136" y="6605588"/>
            <a:ext cx="182880" cy="263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9" name="Picture 44" descr="DBD_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12708" y="666369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Rectangle 22"/>
          <p:cNvSpPr txBox="1">
            <a:spLocks noChangeArrowheads="1"/>
          </p:cNvSpPr>
          <p:nvPr userDrawn="1"/>
        </p:nvSpPr>
        <p:spPr bwMode="auto">
          <a:xfrm>
            <a:off x="8523288" y="6638925"/>
            <a:ext cx="267652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600">
                <a:solidFill>
                  <a:schemeClr val="tx1"/>
                </a:solidFill>
                <a:latin typeface="Times" charset="0"/>
                <a:ea typeface="Osaka" charset="0"/>
                <a:cs typeface="Osaka" charset="0"/>
              </a:defRPr>
            </a:lvl1pPr>
            <a:lvl2pPr marL="742950" indent="-285750" defTabSz="457200" eaLnBrk="0" hangingPunct="0">
              <a:defRPr sz="2600">
                <a:solidFill>
                  <a:schemeClr val="tx1"/>
                </a:solidFill>
                <a:latin typeface="Times" charset="0"/>
                <a:ea typeface="Osaka" charset="0"/>
                <a:cs typeface="Osaka" charset="0"/>
              </a:defRPr>
            </a:lvl2pPr>
            <a:lvl3pPr marL="1143000" indent="-228600" defTabSz="457200" eaLnBrk="0" hangingPunct="0">
              <a:defRPr sz="2600">
                <a:solidFill>
                  <a:schemeClr val="tx1"/>
                </a:solidFill>
                <a:latin typeface="Times" charset="0"/>
                <a:ea typeface="Osaka" charset="0"/>
                <a:cs typeface="Osaka" charset="0"/>
              </a:defRPr>
            </a:lvl3pPr>
            <a:lvl4pPr marL="1600200" indent="-228600" defTabSz="457200" eaLnBrk="0" hangingPunct="0">
              <a:defRPr sz="2600">
                <a:solidFill>
                  <a:schemeClr val="tx1"/>
                </a:solidFill>
                <a:latin typeface="Times" charset="0"/>
                <a:ea typeface="Osaka" charset="0"/>
                <a:cs typeface="Osaka" charset="0"/>
              </a:defRPr>
            </a:lvl4pPr>
            <a:lvl5pPr marL="2057400" indent="-228600" defTabSz="4572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defRPr/>
            </a:pPr>
            <a:r>
              <a:rPr lang="en-US" sz="900">
                <a:solidFill>
                  <a:srgbClr val="BFBFBF"/>
                </a:solidFill>
                <a:latin typeface="Arial" charset="0"/>
              </a:rPr>
              <a:t>© 2016 Concentrix Corporation Confidential</a:t>
            </a:r>
          </a:p>
        </p:txBody>
      </p:sp>
      <p:sp>
        <p:nvSpPr>
          <p:cNvPr id="51" name="Slide Number Placeholder 5"/>
          <p:cNvSpPr>
            <a:spLocks noGrp="1"/>
          </p:cNvSpPr>
          <p:nvPr>
            <p:ph type="sldNum" sz="quarter" idx="15"/>
          </p:nvPr>
        </p:nvSpPr>
        <p:spPr>
          <a:xfrm>
            <a:off x="11276013" y="6636433"/>
            <a:ext cx="595312" cy="257175"/>
          </a:xfrm>
          <a:prstGeom prst="rect">
            <a:avLst/>
          </a:prstGeom>
        </p:spPr>
        <p:txBody>
          <a:bodyPr/>
          <a:lstStyle>
            <a:lvl1pPr algn="r">
              <a:defRPr sz="900">
                <a:solidFill>
                  <a:schemeClr val="bg1">
                    <a:lumMod val="75000"/>
                  </a:schemeClr>
                </a:solidFill>
                <a:latin typeface="Arial"/>
                <a:ea typeface="Osaka" pitchFamily="-84" charset="-128"/>
                <a:cs typeface="Arial"/>
              </a:defRPr>
            </a:lvl1pPr>
          </a:lstStyle>
          <a:p>
            <a:pPr>
              <a:defRPr/>
            </a:pPr>
            <a:fld id="{4DA87C60-B916-C847-A335-DD43288D6618}" type="slidenum">
              <a:rPr lang="en-GB" altLang="en-US" smtClean="0"/>
              <a:pPr>
                <a:defRPr/>
              </a:pPr>
              <a:t>‹#›</a:t>
            </a:fld>
            <a:endParaRPr lang="en-GB" altLang="en-US" dirty="0"/>
          </a:p>
        </p:txBody>
      </p:sp>
      <p:sp>
        <p:nvSpPr>
          <p:cNvPr id="55" name="Text Placeholder 6"/>
          <p:cNvSpPr>
            <a:spLocks noGrp="1"/>
          </p:cNvSpPr>
          <p:nvPr>
            <p:ph type="body" sz="quarter" idx="27" hasCustomPrompt="1"/>
          </p:nvPr>
        </p:nvSpPr>
        <p:spPr>
          <a:xfrm>
            <a:off x="474179" y="3806171"/>
            <a:ext cx="1724025" cy="1158875"/>
          </a:xfrm>
          <a:prstGeom prst="rect">
            <a:avLst/>
          </a:prstGeom>
        </p:spPr>
        <p:txBody>
          <a:bodyPr/>
          <a:lstStyle>
            <a:lvl1pPr marL="0" indent="0">
              <a:defRPr sz="1100" b="0" baseline="0"/>
            </a:lvl1pPr>
          </a:lstStyle>
          <a:p>
            <a:pPr lvl="0"/>
            <a:r>
              <a:rPr lang="en-US" dirty="0"/>
              <a:t>Title</a:t>
            </a:r>
            <a:br>
              <a:rPr lang="en-US" dirty="0"/>
            </a:br>
            <a:r>
              <a:rPr lang="en-US" dirty="0"/>
              <a:t>Location</a:t>
            </a:r>
            <a:br>
              <a:rPr lang="en-US" dirty="0"/>
            </a:br>
            <a:r>
              <a:rPr lang="en-US" dirty="0"/>
              <a:t>Description (optional)</a:t>
            </a:r>
          </a:p>
        </p:txBody>
      </p:sp>
      <p:sp>
        <p:nvSpPr>
          <p:cNvPr id="9" name="Text Placeholder 8"/>
          <p:cNvSpPr>
            <a:spLocks noGrp="1"/>
          </p:cNvSpPr>
          <p:nvPr>
            <p:ph type="body" sz="quarter" idx="28" hasCustomPrompt="1"/>
          </p:nvPr>
        </p:nvSpPr>
        <p:spPr>
          <a:xfrm>
            <a:off x="2352675" y="3806825"/>
            <a:ext cx="1651000" cy="1158875"/>
          </a:xfrm>
          <a:prstGeom prst="rect">
            <a:avLst/>
          </a:prstGeom>
        </p:spPr>
        <p:txBody>
          <a:bodyPr/>
          <a:lstStyle>
            <a:lvl1pPr marL="0" indent="0">
              <a:defRPr sz="1100" b="0" baseline="0"/>
            </a:lvl1pPr>
          </a:lstStyle>
          <a:p>
            <a:pPr lvl="0"/>
            <a:r>
              <a:rPr lang="en-US" dirty="0"/>
              <a:t>Title</a:t>
            </a:r>
            <a:br>
              <a:rPr lang="en-US" dirty="0"/>
            </a:br>
            <a:r>
              <a:rPr lang="en-US" dirty="0"/>
              <a:t>Location</a:t>
            </a:r>
            <a:br>
              <a:rPr lang="en-US" dirty="0"/>
            </a:br>
            <a:r>
              <a:rPr lang="en-US" dirty="0"/>
              <a:t>Description (optional)</a:t>
            </a:r>
          </a:p>
        </p:txBody>
      </p:sp>
      <p:sp>
        <p:nvSpPr>
          <p:cNvPr id="11" name="Text Placeholder 10"/>
          <p:cNvSpPr>
            <a:spLocks noGrp="1"/>
          </p:cNvSpPr>
          <p:nvPr>
            <p:ph type="body" sz="quarter" idx="29" hasCustomPrompt="1"/>
          </p:nvPr>
        </p:nvSpPr>
        <p:spPr>
          <a:xfrm>
            <a:off x="4248150" y="3806825"/>
            <a:ext cx="1651000" cy="1158875"/>
          </a:xfrm>
          <a:prstGeom prst="rect">
            <a:avLst/>
          </a:prstGeom>
        </p:spPr>
        <p:txBody>
          <a:bodyPr/>
          <a:lstStyle>
            <a:lvl1pPr marL="0" indent="0">
              <a:defRPr sz="1100" b="0"/>
            </a:lvl1pPr>
          </a:lstStyle>
          <a:p>
            <a:pPr lvl="0"/>
            <a:r>
              <a:rPr lang="en-US" dirty="0"/>
              <a:t>Title</a:t>
            </a:r>
            <a:br>
              <a:rPr lang="en-US" dirty="0"/>
            </a:br>
            <a:r>
              <a:rPr lang="en-US" dirty="0"/>
              <a:t>Location</a:t>
            </a:r>
            <a:br>
              <a:rPr lang="en-US" dirty="0"/>
            </a:br>
            <a:r>
              <a:rPr lang="en-US" dirty="0"/>
              <a:t>Description (optional)</a:t>
            </a:r>
          </a:p>
        </p:txBody>
      </p:sp>
      <p:sp>
        <p:nvSpPr>
          <p:cNvPr id="13" name="Text Placeholder 12"/>
          <p:cNvSpPr>
            <a:spLocks noGrp="1"/>
          </p:cNvSpPr>
          <p:nvPr>
            <p:ph type="body" sz="quarter" idx="30" hasCustomPrompt="1"/>
          </p:nvPr>
        </p:nvSpPr>
        <p:spPr>
          <a:xfrm>
            <a:off x="6143625" y="3806825"/>
            <a:ext cx="1649413" cy="1158875"/>
          </a:xfrm>
          <a:prstGeom prst="rect">
            <a:avLst/>
          </a:prstGeom>
        </p:spPr>
        <p:txBody>
          <a:bodyPr/>
          <a:lstStyle>
            <a:lvl1pPr marL="0" indent="0">
              <a:defRPr sz="1100" b="0"/>
            </a:lvl1pPr>
          </a:lstStyle>
          <a:p>
            <a:pPr lvl="0"/>
            <a:r>
              <a:rPr lang="en-US" dirty="0"/>
              <a:t>Title</a:t>
            </a:r>
            <a:br>
              <a:rPr lang="en-US" dirty="0"/>
            </a:br>
            <a:r>
              <a:rPr lang="en-US" dirty="0"/>
              <a:t>Location</a:t>
            </a:r>
            <a:br>
              <a:rPr lang="en-US" dirty="0"/>
            </a:br>
            <a:r>
              <a:rPr lang="en-US" dirty="0"/>
              <a:t>Description (optional)</a:t>
            </a:r>
          </a:p>
        </p:txBody>
      </p:sp>
      <p:sp>
        <p:nvSpPr>
          <p:cNvPr id="16" name="Text Placeholder 15"/>
          <p:cNvSpPr>
            <a:spLocks noGrp="1"/>
          </p:cNvSpPr>
          <p:nvPr>
            <p:ph type="body" sz="quarter" idx="31" hasCustomPrompt="1"/>
          </p:nvPr>
        </p:nvSpPr>
        <p:spPr>
          <a:xfrm>
            <a:off x="8039100" y="3806825"/>
            <a:ext cx="1651000" cy="1158875"/>
          </a:xfrm>
          <a:prstGeom prst="rect">
            <a:avLst/>
          </a:prstGeom>
        </p:spPr>
        <p:txBody>
          <a:bodyPr/>
          <a:lstStyle>
            <a:lvl1pPr marL="0" indent="0">
              <a:defRPr sz="1100" b="0"/>
            </a:lvl1pPr>
          </a:lstStyle>
          <a:p>
            <a:pPr lvl="0"/>
            <a:r>
              <a:rPr lang="en-US" dirty="0"/>
              <a:t>Title</a:t>
            </a:r>
            <a:br>
              <a:rPr lang="en-US" dirty="0"/>
            </a:br>
            <a:r>
              <a:rPr lang="en-US" dirty="0"/>
              <a:t>Location</a:t>
            </a:r>
            <a:br>
              <a:rPr lang="en-US" dirty="0"/>
            </a:br>
            <a:r>
              <a:rPr lang="en-US" dirty="0"/>
              <a:t>Description (optional)</a:t>
            </a:r>
          </a:p>
        </p:txBody>
      </p:sp>
      <p:sp>
        <p:nvSpPr>
          <p:cNvPr id="20" name="Text Placeholder 19"/>
          <p:cNvSpPr>
            <a:spLocks noGrp="1"/>
          </p:cNvSpPr>
          <p:nvPr>
            <p:ph type="body" sz="quarter" idx="32" hasCustomPrompt="1"/>
          </p:nvPr>
        </p:nvSpPr>
        <p:spPr>
          <a:xfrm>
            <a:off x="9934575" y="3806825"/>
            <a:ext cx="1649413" cy="1158221"/>
          </a:xfrm>
          <a:prstGeom prst="rect">
            <a:avLst/>
          </a:prstGeom>
        </p:spPr>
        <p:txBody>
          <a:bodyPr/>
          <a:lstStyle>
            <a:lvl1pPr marL="0" indent="0">
              <a:defRPr sz="1100" b="0"/>
            </a:lvl1pPr>
          </a:lstStyle>
          <a:p>
            <a:pPr lvl="0"/>
            <a:r>
              <a:rPr lang="en-US" dirty="0"/>
              <a:t>Title</a:t>
            </a:r>
            <a:br>
              <a:rPr lang="en-US" dirty="0"/>
            </a:br>
            <a:r>
              <a:rPr lang="en-US" dirty="0"/>
              <a:t>Location</a:t>
            </a:r>
            <a:br>
              <a:rPr lang="en-US" dirty="0"/>
            </a:br>
            <a:r>
              <a:rPr lang="en-US" dirty="0"/>
              <a:t>Description (optional)</a:t>
            </a:r>
          </a:p>
        </p:txBody>
      </p:sp>
    </p:spTree>
    <p:extLst>
      <p:ext uri="{BB962C8B-B14F-4D97-AF65-F5344CB8AC3E}">
        <p14:creationId xmlns:p14="http://schemas.microsoft.com/office/powerpoint/2010/main" val="3980877073"/>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 page with graphic">
    <p:spTree>
      <p:nvGrpSpPr>
        <p:cNvPr id="1" name=""/>
        <p:cNvGrpSpPr/>
        <p:nvPr/>
      </p:nvGrpSpPr>
      <p:grpSpPr>
        <a:xfrm>
          <a:off x="0" y="0"/>
          <a:ext cx="0" cy="0"/>
          <a:chOff x="0" y="0"/>
          <a:chExt cx="0" cy="0"/>
        </a:xfrm>
      </p:grpSpPr>
      <p:cxnSp>
        <p:nvCxnSpPr>
          <p:cNvPr id="6" name="Straight Connector 5"/>
          <p:cNvCxnSpPr/>
          <p:nvPr/>
        </p:nvCxnSpPr>
        <p:spPr>
          <a:xfrm>
            <a:off x="447675" y="985838"/>
            <a:ext cx="1174115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6" name="Picture 11" descr="concxlogo_business_multicmyk.eps"/>
          <p:cNvPicPr>
            <a:picLocks noChangeAspect="1"/>
          </p:cNvPicPr>
          <p:nvPr/>
        </p:nvPicPr>
        <p:blipFill>
          <a:blip r:embed="rId2" cstate="email">
            <a:extLst>
              <a:ext uri="{28A0092B-C50C-407E-A947-70E740481C1C}">
                <a14:useLocalDpi xmlns:a14="http://schemas.microsoft.com/office/drawing/2010/main" val="0"/>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64328"/>
            <a:ext cx="11313469" cy="656949"/>
          </a:xfrm>
          <a:prstGeom prst="rect">
            <a:avLst/>
          </a:prstGeom>
        </p:spPr>
        <p:txBody>
          <a:bodyPr lIns="0" tIns="0" rIns="0" bIns="0" anchor="b"/>
          <a:lstStyle>
            <a:lvl1pPr>
              <a:defRPr lang="en-GB" dirty="0">
                <a:solidFill>
                  <a:srgbClr val="00979F"/>
                </a:solidFill>
              </a:defRPr>
            </a:lvl1pPr>
          </a:lstStyle>
          <a:p>
            <a:pPr lvl="0"/>
            <a:r>
              <a:rPr lang="en-US"/>
              <a:t>Click to edit Master title style</a:t>
            </a:r>
            <a:endParaRPr lang="en-GB" dirty="0"/>
          </a:p>
        </p:txBody>
      </p:sp>
      <p:sp>
        <p:nvSpPr>
          <p:cNvPr id="3" name="Content Placeholder 2"/>
          <p:cNvSpPr>
            <a:spLocks noGrp="1"/>
          </p:cNvSpPr>
          <p:nvPr>
            <p:ph idx="1"/>
          </p:nvPr>
        </p:nvSpPr>
        <p:spPr>
          <a:xfrm>
            <a:off x="447578" y="1159160"/>
            <a:ext cx="2859140" cy="5020178"/>
          </a:xfrm>
          <a:prstGeom prst="rect">
            <a:avLst/>
          </a:prstGeom>
          <a:noFill/>
          <a:ln>
            <a:noFill/>
          </a:ln>
        </p:spPr>
        <p:txBody>
          <a:bodyPr/>
          <a:lstStyle>
            <a:lvl1pPr marL="0">
              <a:defRPr lang="en-US" sz="1400"/>
            </a:lvl1pPr>
          </a:lstStyle>
          <a:p>
            <a:pPr lvl="0"/>
            <a:r>
              <a:rPr lang="en-US"/>
              <a:t>Click to edit Master text styles</a:t>
            </a:r>
          </a:p>
        </p:txBody>
      </p:sp>
      <p:sp>
        <p:nvSpPr>
          <p:cNvPr id="5" name="Picture Placeholder 4"/>
          <p:cNvSpPr>
            <a:spLocks noGrp="1"/>
          </p:cNvSpPr>
          <p:nvPr>
            <p:ph type="pic" sz="quarter" idx="11"/>
          </p:nvPr>
        </p:nvSpPr>
        <p:spPr>
          <a:xfrm>
            <a:off x="3511922" y="985638"/>
            <a:ext cx="8676902" cy="5617171"/>
          </a:xfrm>
          <a:prstGeom prst="rect">
            <a:avLst/>
          </a:prstGeom>
        </p:spPr>
        <p:txBody>
          <a:bodyPr/>
          <a:lstStyle/>
          <a:p>
            <a:pPr lvl="0"/>
            <a:r>
              <a:rPr lang="en-US" altLang="en-US" noProof="0"/>
              <a:t>Click icon to add picture</a:t>
            </a:r>
            <a:endParaRPr lang="en-US" altLang="en-US" noProof="0" dirty="0"/>
          </a:p>
        </p:txBody>
      </p:sp>
      <p:sp>
        <p:nvSpPr>
          <p:cNvPr id="20" name="Rectangle 19"/>
          <p:cNvSpPr/>
          <p:nvPr userDrawn="1"/>
        </p:nvSpPr>
        <p:spPr>
          <a:xfrm>
            <a:off x="3522890"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21" name="Rectangle 20"/>
          <p:cNvSpPr/>
          <p:nvPr userDrawn="1"/>
        </p:nvSpPr>
        <p:spPr bwMode="auto">
          <a:xfrm>
            <a:off x="2429101" y="6605588"/>
            <a:ext cx="182880" cy="263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userDrawn="1"/>
        </p:nvSpPr>
        <p:spPr bwMode="auto">
          <a:xfrm>
            <a:off x="3340782" y="6605588"/>
            <a:ext cx="182880" cy="263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userDrawn="1"/>
        </p:nvSpPr>
        <p:spPr bwMode="auto">
          <a:xfrm>
            <a:off x="2614086" y="6605588"/>
            <a:ext cx="182880" cy="263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userDrawn="1"/>
        </p:nvSpPr>
        <p:spPr bwMode="auto">
          <a:xfrm>
            <a:off x="2799071" y="6605588"/>
            <a:ext cx="180975" cy="26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userDrawn="1"/>
        </p:nvSpPr>
        <p:spPr bwMode="auto">
          <a:xfrm>
            <a:off x="2982151" y="6605588"/>
            <a:ext cx="182880" cy="263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userDrawn="1"/>
        </p:nvSpPr>
        <p:spPr bwMode="auto">
          <a:xfrm>
            <a:off x="3167136" y="6605588"/>
            <a:ext cx="182880" cy="263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7" name="Picture 44" descr="DBD_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12708" y="666369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ectangle 22"/>
          <p:cNvSpPr txBox="1">
            <a:spLocks noChangeArrowheads="1"/>
          </p:cNvSpPr>
          <p:nvPr userDrawn="1"/>
        </p:nvSpPr>
        <p:spPr bwMode="auto">
          <a:xfrm>
            <a:off x="8523288" y="6638925"/>
            <a:ext cx="267652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600">
                <a:solidFill>
                  <a:schemeClr val="tx1"/>
                </a:solidFill>
                <a:latin typeface="Times" charset="0"/>
                <a:ea typeface="Osaka" charset="0"/>
                <a:cs typeface="Osaka" charset="0"/>
              </a:defRPr>
            </a:lvl1pPr>
            <a:lvl2pPr marL="742950" indent="-285750" defTabSz="457200" eaLnBrk="0" hangingPunct="0">
              <a:defRPr sz="2600">
                <a:solidFill>
                  <a:schemeClr val="tx1"/>
                </a:solidFill>
                <a:latin typeface="Times" charset="0"/>
                <a:ea typeface="Osaka" charset="0"/>
                <a:cs typeface="Osaka" charset="0"/>
              </a:defRPr>
            </a:lvl2pPr>
            <a:lvl3pPr marL="1143000" indent="-228600" defTabSz="457200" eaLnBrk="0" hangingPunct="0">
              <a:defRPr sz="2600">
                <a:solidFill>
                  <a:schemeClr val="tx1"/>
                </a:solidFill>
                <a:latin typeface="Times" charset="0"/>
                <a:ea typeface="Osaka" charset="0"/>
                <a:cs typeface="Osaka" charset="0"/>
              </a:defRPr>
            </a:lvl3pPr>
            <a:lvl4pPr marL="1600200" indent="-228600" defTabSz="457200" eaLnBrk="0" hangingPunct="0">
              <a:defRPr sz="2600">
                <a:solidFill>
                  <a:schemeClr val="tx1"/>
                </a:solidFill>
                <a:latin typeface="Times" charset="0"/>
                <a:ea typeface="Osaka" charset="0"/>
                <a:cs typeface="Osaka" charset="0"/>
              </a:defRPr>
            </a:lvl4pPr>
            <a:lvl5pPr marL="2057400" indent="-228600" defTabSz="4572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defRPr/>
            </a:pPr>
            <a:r>
              <a:rPr lang="en-US" sz="900">
                <a:solidFill>
                  <a:srgbClr val="BFBFBF"/>
                </a:solidFill>
                <a:latin typeface="Arial" charset="0"/>
              </a:rPr>
              <a:t>© 2016 Concentrix Corporation Confidential</a:t>
            </a:r>
          </a:p>
        </p:txBody>
      </p:sp>
      <p:sp>
        <p:nvSpPr>
          <p:cNvPr id="29" name="Slide Number Placeholder 5"/>
          <p:cNvSpPr>
            <a:spLocks noGrp="1"/>
          </p:cNvSpPr>
          <p:nvPr>
            <p:ph type="sldNum" sz="quarter" idx="15"/>
          </p:nvPr>
        </p:nvSpPr>
        <p:spPr>
          <a:xfrm>
            <a:off x="11276013" y="6636433"/>
            <a:ext cx="595312" cy="257175"/>
          </a:xfrm>
          <a:prstGeom prst="rect">
            <a:avLst/>
          </a:prstGeom>
        </p:spPr>
        <p:txBody>
          <a:bodyPr/>
          <a:lstStyle>
            <a:lvl1pPr algn="r">
              <a:defRPr sz="900">
                <a:solidFill>
                  <a:schemeClr val="bg1">
                    <a:lumMod val="75000"/>
                  </a:schemeClr>
                </a:solidFill>
                <a:latin typeface="Arial"/>
                <a:ea typeface="Osaka" pitchFamily="-84" charset="-128"/>
                <a:cs typeface="Arial"/>
              </a:defRPr>
            </a:lvl1pPr>
          </a:lstStyle>
          <a:p>
            <a:pPr>
              <a:defRPr/>
            </a:pPr>
            <a:fld id="{4DA87C60-B916-C847-A335-DD43288D6618}" type="slidenum">
              <a:rPr lang="en-GB" altLang="en-US" smtClean="0"/>
              <a:pPr>
                <a:defRPr/>
              </a:pPr>
              <a:t>‹#›</a:t>
            </a:fld>
            <a:endParaRPr lang="en-GB" altLang="en-US" dirty="0"/>
          </a:p>
        </p:txBody>
      </p:sp>
    </p:spTree>
    <p:extLst>
      <p:ext uri="{BB962C8B-B14F-4D97-AF65-F5344CB8AC3E}">
        <p14:creationId xmlns:p14="http://schemas.microsoft.com/office/powerpoint/2010/main" val="230737683"/>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page with graphic">
    <p:spTree>
      <p:nvGrpSpPr>
        <p:cNvPr id="1" name=""/>
        <p:cNvGrpSpPr/>
        <p:nvPr/>
      </p:nvGrpSpPr>
      <p:grpSpPr>
        <a:xfrm>
          <a:off x="0" y="0"/>
          <a:ext cx="0" cy="0"/>
          <a:chOff x="0" y="0"/>
          <a:chExt cx="0" cy="0"/>
        </a:xfrm>
      </p:grpSpPr>
      <p:cxnSp>
        <p:nvCxnSpPr>
          <p:cNvPr id="5" name="Straight Connector 4"/>
          <p:cNvCxnSpPr/>
          <p:nvPr/>
        </p:nvCxnSpPr>
        <p:spPr>
          <a:xfrm>
            <a:off x="447675" y="985838"/>
            <a:ext cx="1175385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1" descr="concxlogo_business_multicmyk.eps"/>
          <p:cNvPicPr>
            <a:picLocks noChangeAspect="1"/>
          </p:cNvPicPr>
          <p:nvPr userDrawn="1"/>
        </p:nvPicPr>
        <p:blipFill>
          <a:blip r:embed="rId2" cstate="email">
            <a:extLst>
              <a:ext uri="{28A0092B-C50C-407E-A947-70E740481C1C}">
                <a14:useLocalDpi xmlns:a14="http://schemas.microsoft.com/office/drawing/2010/main" val="0"/>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64328"/>
            <a:ext cx="11324809" cy="656949"/>
          </a:xfrm>
          <a:prstGeom prst="rect">
            <a:avLst/>
          </a:prstGeom>
        </p:spPr>
        <p:txBody>
          <a:bodyPr lIns="0" tIns="0" rIns="0" bIns="0" anchor="b"/>
          <a:lstStyle>
            <a:lvl1pPr>
              <a:defRPr lang="en-GB" dirty="0">
                <a:solidFill>
                  <a:srgbClr val="00979F"/>
                </a:solidFill>
              </a:defRPr>
            </a:lvl1pPr>
          </a:lstStyle>
          <a:p>
            <a:pPr lvl="0"/>
            <a:r>
              <a:rPr lang="en-US"/>
              <a:t>Click to edit Master title style</a:t>
            </a:r>
            <a:endParaRPr lang="en-GB" dirty="0"/>
          </a:p>
        </p:txBody>
      </p:sp>
      <p:sp>
        <p:nvSpPr>
          <p:cNvPr id="21" name="Picture Placeholder 4"/>
          <p:cNvSpPr>
            <a:spLocks noGrp="1"/>
          </p:cNvSpPr>
          <p:nvPr>
            <p:ph type="pic" sz="quarter" idx="10"/>
          </p:nvPr>
        </p:nvSpPr>
        <p:spPr>
          <a:xfrm>
            <a:off x="7502525" y="985639"/>
            <a:ext cx="4699000" cy="5619950"/>
          </a:xfrm>
          <a:prstGeom prst="rect">
            <a:avLst/>
          </a:prstGeom>
        </p:spPr>
        <p:txBody>
          <a:bodyPr/>
          <a:lstStyle/>
          <a:p>
            <a:pPr lvl="0"/>
            <a:r>
              <a:rPr lang="en-US" altLang="en-US" noProof="0"/>
              <a:t>Click icon to add picture</a:t>
            </a:r>
          </a:p>
        </p:txBody>
      </p:sp>
      <p:sp>
        <p:nvSpPr>
          <p:cNvPr id="23" name="Content Placeholder 2"/>
          <p:cNvSpPr>
            <a:spLocks noGrp="1"/>
          </p:cNvSpPr>
          <p:nvPr>
            <p:ph idx="1"/>
          </p:nvPr>
        </p:nvSpPr>
        <p:spPr>
          <a:xfrm>
            <a:off x="447579" y="1159160"/>
            <a:ext cx="6848669" cy="988694"/>
          </a:xfrm>
          <a:prstGeom prst="rect">
            <a:avLst/>
          </a:prstGeom>
          <a:noFill/>
          <a:ln>
            <a:noFill/>
          </a:ln>
        </p:spPr>
        <p:txBody>
          <a:bodyPr/>
          <a:lstStyle>
            <a:lvl1pPr marL="0">
              <a:defRPr lang="en-US" sz="1600" dirty="0"/>
            </a:lvl1pPr>
          </a:lstStyle>
          <a:p>
            <a:pPr lvl="0"/>
            <a:r>
              <a:rPr lang="en-US"/>
              <a:t>Click to edit Master text styles</a:t>
            </a:r>
          </a:p>
        </p:txBody>
      </p:sp>
      <p:sp>
        <p:nvSpPr>
          <p:cNvPr id="19" name="Rectangle 18"/>
          <p:cNvSpPr/>
          <p:nvPr userDrawn="1"/>
        </p:nvSpPr>
        <p:spPr>
          <a:xfrm>
            <a:off x="3522890"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20" name="Rectangle 19"/>
          <p:cNvSpPr/>
          <p:nvPr userDrawn="1"/>
        </p:nvSpPr>
        <p:spPr bwMode="auto">
          <a:xfrm>
            <a:off x="2429101" y="6605588"/>
            <a:ext cx="182880" cy="263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userDrawn="1"/>
        </p:nvSpPr>
        <p:spPr bwMode="auto">
          <a:xfrm>
            <a:off x="3340782" y="6605588"/>
            <a:ext cx="182880" cy="263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userDrawn="1"/>
        </p:nvSpPr>
        <p:spPr bwMode="auto">
          <a:xfrm>
            <a:off x="2614086" y="6605588"/>
            <a:ext cx="182880" cy="263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userDrawn="1"/>
        </p:nvSpPr>
        <p:spPr bwMode="auto">
          <a:xfrm>
            <a:off x="2799071" y="6605588"/>
            <a:ext cx="180975" cy="26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userDrawn="1"/>
        </p:nvSpPr>
        <p:spPr bwMode="auto">
          <a:xfrm>
            <a:off x="2982151" y="6605588"/>
            <a:ext cx="182880" cy="263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userDrawn="1"/>
        </p:nvSpPr>
        <p:spPr bwMode="auto">
          <a:xfrm>
            <a:off x="3167136" y="6605588"/>
            <a:ext cx="182880" cy="263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8" name="Picture 44" descr="DBD_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12708" y="666369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Rectangle 22"/>
          <p:cNvSpPr txBox="1">
            <a:spLocks noChangeArrowheads="1"/>
          </p:cNvSpPr>
          <p:nvPr userDrawn="1"/>
        </p:nvSpPr>
        <p:spPr bwMode="auto">
          <a:xfrm>
            <a:off x="8523288" y="6638925"/>
            <a:ext cx="267652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600">
                <a:solidFill>
                  <a:schemeClr val="tx1"/>
                </a:solidFill>
                <a:latin typeface="Times" charset="0"/>
                <a:ea typeface="Osaka" charset="0"/>
                <a:cs typeface="Osaka" charset="0"/>
              </a:defRPr>
            </a:lvl1pPr>
            <a:lvl2pPr marL="742950" indent="-285750" defTabSz="457200" eaLnBrk="0" hangingPunct="0">
              <a:defRPr sz="2600">
                <a:solidFill>
                  <a:schemeClr val="tx1"/>
                </a:solidFill>
                <a:latin typeface="Times" charset="0"/>
                <a:ea typeface="Osaka" charset="0"/>
                <a:cs typeface="Osaka" charset="0"/>
              </a:defRPr>
            </a:lvl2pPr>
            <a:lvl3pPr marL="1143000" indent="-228600" defTabSz="457200" eaLnBrk="0" hangingPunct="0">
              <a:defRPr sz="2600">
                <a:solidFill>
                  <a:schemeClr val="tx1"/>
                </a:solidFill>
                <a:latin typeface="Times" charset="0"/>
                <a:ea typeface="Osaka" charset="0"/>
                <a:cs typeface="Osaka" charset="0"/>
              </a:defRPr>
            </a:lvl3pPr>
            <a:lvl4pPr marL="1600200" indent="-228600" defTabSz="457200" eaLnBrk="0" hangingPunct="0">
              <a:defRPr sz="2600">
                <a:solidFill>
                  <a:schemeClr val="tx1"/>
                </a:solidFill>
                <a:latin typeface="Times" charset="0"/>
                <a:ea typeface="Osaka" charset="0"/>
                <a:cs typeface="Osaka" charset="0"/>
              </a:defRPr>
            </a:lvl4pPr>
            <a:lvl5pPr marL="2057400" indent="-228600" defTabSz="4572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defRPr/>
            </a:pPr>
            <a:r>
              <a:rPr lang="en-US" sz="900">
                <a:solidFill>
                  <a:srgbClr val="BFBFBF"/>
                </a:solidFill>
                <a:latin typeface="Arial" charset="0"/>
              </a:rPr>
              <a:t>© 2016 Concentrix Corporation Confidential</a:t>
            </a:r>
          </a:p>
        </p:txBody>
      </p:sp>
      <p:sp>
        <p:nvSpPr>
          <p:cNvPr id="30" name="Slide Number Placeholder 5"/>
          <p:cNvSpPr>
            <a:spLocks noGrp="1"/>
          </p:cNvSpPr>
          <p:nvPr>
            <p:ph type="sldNum" sz="quarter" idx="15"/>
          </p:nvPr>
        </p:nvSpPr>
        <p:spPr>
          <a:xfrm>
            <a:off x="11276013" y="6636433"/>
            <a:ext cx="595312" cy="257175"/>
          </a:xfrm>
          <a:prstGeom prst="rect">
            <a:avLst/>
          </a:prstGeom>
        </p:spPr>
        <p:txBody>
          <a:bodyPr/>
          <a:lstStyle>
            <a:lvl1pPr algn="r">
              <a:defRPr sz="900">
                <a:solidFill>
                  <a:schemeClr val="bg1">
                    <a:lumMod val="75000"/>
                  </a:schemeClr>
                </a:solidFill>
                <a:latin typeface="Arial"/>
                <a:ea typeface="Osaka" pitchFamily="-84" charset="-128"/>
                <a:cs typeface="Arial"/>
              </a:defRPr>
            </a:lvl1pPr>
          </a:lstStyle>
          <a:p>
            <a:pPr>
              <a:defRPr/>
            </a:pPr>
            <a:fld id="{4DA87C60-B916-C847-A335-DD43288D6618}" type="slidenum">
              <a:rPr lang="en-GB" altLang="en-US" smtClean="0"/>
              <a:pPr>
                <a:defRPr/>
              </a:pPr>
              <a:t>‹#›</a:t>
            </a:fld>
            <a:endParaRPr lang="en-GB" altLang="en-US" dirty="0"/>
          </a:p>
        </p:txBody>
      </p:sp>
    </p:spTree>
    <p:extLst>
      <p:ext uri="{BB962C8B-B14F-4D97-AF65-F5344CB8AC3E}">
        <p14:creationId xmlns:p14="http://schemas.microsoft.com/office/powerpoint/2010/main" val="2799831622"/>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alf page with graphic">
    <p:spTree>
      <p:nvGrpSpPr>
        <p:cNvPr id="1" name=""/>
        <p:cNvGrpSpPr/>
        <p:nvPr/>
      </p:nvGrpSpPr>
      <p:grpSpPr>
        <a:xfrm>
          <a:off x="0" y="0"/>
          <a:ext cx="0" cy="0"/>
          <a:chOff x="0" y="0"/>
          <a:chExt cx="0" cy="0"/>
        </a:xfrm>
      </p:grpSpPr>
      <p:cxnSp>
        <p:nvCxnSpPr>
          <p:cNvPr id="8" name="Straight Connector 7"/>
          <p:cNvCxnSpPr/>
          <p:nvPr/>
        </p:nvCxnSpPr>
        <p:spPr>
          <a:xfrm>
            <a:off x="447675" y="985838"/>
            <a:ext cx="11315700" cy="0"/>
          </a:xfrm>
          <a:prstGeom prst="line">
            <a:avLst/>
          </a:prstGeom>
          <a:ln w="3175" cmpd="sng">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8" name="Picture 11" descr="concxlogo_business_multicmyk.eps"/>
          <p:cNvPicPr>
            <a:picLocks noChangeAspect="1"/>
          </p:cNvPicPr>
          <p:nvPr/>
        </p:nvPicPr>
        <p:blipFill>
          <a:blip r:embed="rId2" cstate="email">
            <a:extLst>
              <a:ext uri="{28A0092B-C50C-407E-A947-70E740481C1C}">
                <a14:useLocalDpi xmlns:a14="http://schemas.microsoft.com/office/drawing/2010/main" val="0"/>
              </a:ext>
            </a:extLst>
          </a:blip>
          <a:srcRect b="18044"/>
          <a:stretch>
            <a:fillRect/>
          </a:stretch>
        </p:blipFill>
        <p:spPr bwMode="auto">
          <a:xfrm>
            <a:off x="447675" y="6403975"/>
            <a:ext cx="16160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64328"/>
            <a:ext cx="11306173" cy="656949"/>
          </a:xfrm>
          <a:prstGeom prst="rect">
            <a:avLst/>
          </a:prstGeom>
        </p:spPr>
        <p:txBody>
          <a:bodyPr lIns="0" tIns="0" rIns="0" bIns="0" anchor="b"/>
          <a:lstStyle>
            <a:lvl1pPr>
              <a:defRPr lang="en-GB" dirty="0">
                <a:solidFill>
                  <a:srgbClr val="00979F"/>
                </a:solidFill>
              </a:defRPr>
            </a:lvl1pPr>
          </a:lstStyle>
          <a:p>
            <a:pPr lvl="0"/>
            <a:r>
              <a:rPr lang="en-US"/>
              <a:t>Click to edit Master title style</a:t>
            </a:r>
            <a:endParaRPr lang="en-GB" dirty="0"/>
          </a:p>
        </p:txBody>
      </p:sp>
      <p:sp>
        <p:nvSpPr>
          <p:cNvPr id="3" name="Content Placeholder 2"/>
          <p:cNvSpPr>
            <a:spLocks noGrp="1"/>
          </p:cNvSpPr>
          <p:nvPr>
            <p:ph idx="1"/>
          </p:nvPr>
        </p:nvSpPr>
        <p:spPr>
          <a:xfrm>
            <a:off x="447578" y="1159159"/>
            <a:ext cx="6901515" cy="724473"/>
          </a:xfrm>
          <a:prstGeom prst="rect">
            <a:avLst/>
          </a:prstGeom>
          <a:noFill/>
          <a:ln>
            <a:noFill/>
          </a:ln>
        </p:spPr>
        <p:txBody>
          <a:bodyPr/>
          <a:lstStyle>
            <a:lvl1pPr marL="0">
              <a:defRPr lang="en-US" sz="1600" b="1" kern="1000" spc="20" dirty="0">
                <a:ea typeface="ヒラギノ角ゴ Pro W3" pitchFamily="117" charset="-128"/>
              </a:defRPr>
            </a:lvl1pPr>
          </a:lstStyle>
          <a:p>
            <a:pPr lvl="0"/>
            <a:r>
              <a:rPr lang="en-US"/>
              <a:t>Click to edit Master text styles</a:t>
            </a:r>
          </a:p>
        </p:txBody>
      </p:sp>
      <p:sp>
        <p:nvSpPr>
          <p:cNvPr id="24" name="Picture Placeholder 4"/>
          <p:cNvSpPr>
            <a:spLocks noGrp="1"/>
          </p:cNvSpPr>
          <p:nvPr>
            <p:ph type="pic" sz="quarter" idx="13"/>
          </p:nvPr>
        </p:nvSpPr>
        <p:spPr>
          <a:xfrm>
            <a:off x="7502525" y="985639"/>
            <a:ext cx="4699000" cy="5619950"/>
          </a:xfrm>
          <a:prstGeom prst="rect">
            <a:avLst/>
          </a:prstGeom>
        </p:spPr>
        <p:txBody>
          <a:bodyPr/>
          <a:lstStyle/>
          <a:p>
            <a:pPr lvl="0"/>
            <a:r>
              <a:rPr lang="en-US" altLang="en-US" noProof="0" dirty="0"/>
              <a:t>Click icon to add picture</a:t>
            </a:r>
          </a:p>
        </p:txBody>
      </p:sp>
      <p:sp>
        <p:nvSpPr>
          <p:cNvPr id="26" name="Rectangle 25"/>
          <p:cNvSpPr/>
          <p:nvPr userDrawn="1"/>
        </p:nvSpPr>
        <p:spPr>
          <a:xfrm>
            <a:off x="3522890" y="6605588"/>
            <a:ext cx="8677275" cy="2635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27" name="Rectangle 26"/>
          <p:cNvSpPr/>
          <p:nvPr userDrawn="1"/>
        </p:nvSpPr>
        <p:spPr bwMode="auto">
          <a:xfrm>
            <a:off x="2429101" y="6605588"/>
            <a:ext cx="182880" cy="2635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userDrawn="1"/>
        </p:nvSpPr>
        <p:spPr bwMode="auto">
          <a:xfrm>
            <a:off x="3340782" y="6605588"/>
            <a:ext cx="182880" cy="2635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p:cNvSpPr/>
          <p:nvPr userDrawn="1"/>
        </p:nvSpPr>
        <p:spPr bwMode="auto">
          <a:xfrm>
            <a:off x="2614086" y="6605588"/>
            <a:ext cx="182880" cy="263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userDrawn="1"/>
        </p:nvSpPr>
        <p:spPr bwMode="auto">
          <a:xfrm>
            <a:off x="2799071" y="6605588"/>
            <a:ext cx="180975" cy="263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userDrawn="1"/>
        </p:nvSpPr>
        <p:spPr bwMode="auto">
          <a:xfrm>
            <a:off x="2982151" y="6605588"/>
            <a:ext cx="182880" cy="263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1"/>
          <p:cNvSpPr/>
          <p:nvPr userDrawn="1"/>
        </p:nvSpPr>
        <p:spPr bwMode="auto">
          <a:xfrm>
            <a:off x="3167136" y="6605588"/>
            <a:ext cx="182880" cy="263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 name="Picture 44" descr="DBD_Text.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12708" y="6663690"/>
            <a:ext cx="144145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Rectangle 22"/>
          <p:cNvSpPr txBox="1">
            <a:spLocks noChangeArrowheads="1"/>
          </p:cNvSpPr>
          <p:nvPr userDrawn="1"/>
        </p:nvSpPr>
        <p:spPr bwMode="auto">
          <a:xfrm>
            <a:off x="8523288" y="6638925"/>
            <a:ext cx="267652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600">
                <a:solidFill>
                  <a:schemeClr val="tx1"/>
                </a:solidFill>
                <a:latin typeface="Times" charset="0"/>
                <a:ea typeface="Osaka" charset="0"/>
                <a:cs typeface="Osaka" charset="0"/>
              </a:defRPr>
            </a:lvl1pPr>
            <a:lvl2pPr marL="742950" indent="-285750" defTabSz="457200" eaLnBrk="0" hangingPunct="0">
              <a:defRPr sz="2600">
                <a:solidFill>
                  <a:schemeClr val="tx1"/>
                </a:solidFill>
                <a:latin typeface="Times" charset="0"/>
                <a:ea typeface="Osaka" charset="0"/>
                <a:cs typeface="Osaka" charset="0"/>
              </a:defRPr>
            </a:lvl2pPr>
            <a:lvl3pPr marL="1143000" indent="-228600" defTabSz="457200" eaLnBrk="0" hangingPunct="0">
              <a:defRPr sz="2600">
                <a:solidFill>
                  <a:schemeClr val="tx1"/>
                </a:solidFill>
                <a:latin typeface="Times" charset="0"/>
                <a:ea typeface="Osaka" charset="0"/>
                <a:cs typeface="Osaka" charset="0"/>
              </a:defRPr>
            </a:lvl3pPr>
            <a:lvl4pPr marL="1600200" indent="-228600" defTabSz="457200" eaLnBrk="0" hangingPunct="0">
              <a:defRPr sz="2600">
                <a:solidFill>
                  <a:schemeClr val="tx1"/>
                </a:solidFill>
                <a:latin typeface="Times" charset="0"/>
                <a:ea typeface="Osaka" charset="0"/>
                <a:cs typeface="Osaka" charset="0"/>
              </a:defRPr>
            </a:lvl4pPr>
            <a:lvl5pPr marL="2057400" indent="-228600" defTabSz="4572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a:defRPr/>
            </a:pPr>
            <a:endParaRPr lang="en-US" sz="900" dirty="0">
              <a:solidFill>
                <a:srgbClr val="BFBFBF"/>
              </a:solidFill>
              <a:latin typeface="Arial" charset="0"/>
            </a:endParaRPr>
          </a:p>
        </p:txBody>
      </p:sp>
      <p:sp>
        <p:nvSpPr>
          <p:cNvPr id="35" name="Slide Number Placeholder 5"/>
          <p:cNvSpPr>
            <a:spLocks noGrp="1"/>
          </p:cNvSpPr>
          <p:nvPr>
            <p:ph type="sldNum" sz="quarter" idx="15"/>
          </p:nvPr>
        </p:nvSpPr>
        <p:spPr>
          <a:xfrm>
            <a:off x="11276013" y="6636433"/>
            <a:ext cx="595312" cy="257175"/>
          </a:xfrm>
          <a:prstGeom prst="rect">
            <a:avLst/>
          </a:prstGeom>
        </p:spPr>
        <p:txBody>
          <a:bodyPr/>
          <a:lstStyle>
            <a:lvl1pPr algn="r">
              <a:defRPr sz="900">
                <a:solidFill>
                  <a:schemeClr val="bg1">
                    <a:lumMod val="75000"/>
                  </a:schemeClr>
                </a:solidFill>
                <a:latin typeface="Arial"/>
                <a:ea typeface="Osaka" pitchFamily="-84" charset="-128"/>
                <a:cs typeface="Arial"/>
              </a:defRPr>
            </a:lvl1pPr>
          </a:lstStyle>
          <a:p>
            <a:pPr>
              <a:defRPr/>
            </a:pPr>
            <a:fld id="{4DA87C60-B916-C847-A335-DD43288D6618}" type="slidenum">
              <a:rPr lang="en-GB" altLang="en-US" smtClean="0"/>
              <a:pPr>
                <a:defRPr/>
              </a:pPr>
              <a:t>‹#›</a:t>
            </a:fld>
            <a:endParaRPr lang="en-GB" altLang="en-US" dirty="0"/>
          </a:p>
        </p:txBody>
      </p:sp>
      <p:sp>
        <p:nvSpPr>
          <p:cNvPr id="20" name="Content Placeholder 5"/>
          <p:cNvSpPr>
            <a:spLocks noGrp="1"/>
          </p:cNvSpPr>
          <p:nvPr>
            <p:ph sz="quarter" idx="34"/>
          </p:nvPr>
        </p:nvSpPr>
        <p:spPr>
          <a:xfrm>
            <a:off x="458257" y="2045574"/>
            <a:ext cx="2184880" cy="4193300"/>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400" b="1"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4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2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7" name="Content Placeholder 5"/>
          <p:cNvSpPr>
            <a:spLocks noGrp="1"/>
          </p:cNvSpPr>
          <p:nvPr>
            <p:ph sz="quarter" idx="37"/>
          </p:nvPr>
        </p:nvSpPr>
        <p:spPr>
          <a:xfrm>
            <a:off x="2796966" y="2045574"/>
            <a:ext cx="2184880" cy="4193300"/>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400" b="1"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4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2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9" name="Content Placeholder 5"/>
          <p:cNvSpPr>
            <a:spLocks noGrp="1"/>
          </p:cNvSpPr>
          <p:nvPr>
            <p:ph sz="quarter" idx="38"/>
          </p:nvPr>
        </p:nvSpPr>
        <p:spPr>
          <a:xfrm>
            <a:off x="5164213" y="2045574"/>
            <a:ext cx="2184880" cy="4193300"/>
          </a:xfrm>
          <a:prstGeom prst="rect">
            <a:avLst/>
          </a:prstGeom>
          <a:noFill/>
          <a:ln>
            <a:noFill/>
          </a:ln>
        </p:spPr>
        <p:txBody>
          <a:bodyPr vert="horz" wrap="square" lIns="0" tIns="0" rIns="0" bIns="0" numCol="1" anchor="t" anchorCtr="0" compatLnSpc="1">
            <a:prstTxWarp prst="textNoShape">
              <a:avLst/>
            </a:prstTxWarp>
          </a:bodyPr>
          <a:lstStyle>
            <a:lvl1pPr marL="0" marR="0" indent="-342900" algn="l" defTabSz="914400" rtl="0" eaLnBrk="0" fontAlgn="base" latinLnBrk="0" hangingPunct="0">
              <a:lnSpc>
                <a:spcPct val="100000"/>
              </a:lnSpc>
              <a:spcBef>
                <a:spcPct val="0"/>
              </a:spcBef>
              <a:spcAft>
                <a:spcPts val="900"/>
              </a:spcAft>
              <a:buClrTx/>
              <a:buSzTx/>
              <a:buFont typeface="Arial" charset="0"/>
              <a:buNone/>
              <a:tabLst/>
              <a:defRPr lang="en-US" altLang="en-US" sz="1400" b="1" noProof="0" dirty="0" smtClean="0"/>
            </a:lvl1pPr>
            <a:lvl2pPr marL="227013" marR="0" indent="-109538" algn="l" defTabSz="914400" rtl="0" eaLnBrk="0" fontAlgn="base" latinLnBrk="0" hangingPunct="0">
              <a:lnSpc>
                <a:spcPct val="100000"/>
              </a:lnSpc>
              <a:spcBef>
                <a:spcPct val="0"/>
              </a:spcBef>
              <a:spcAft>
                <a:spcPts val="900"/>
              </a:spcAft>
              <a:buClrTx/>
              <a:buSzTx/>
              <a:buFont typeface="Arial"/>
              <a:buChar char="•"/>
              <a:tabLst/>
              <a:defRPr lang="en-US" altLang="en-US" sz="1400" noProof="0" dirty="0" smtClean="0"/>
            </a:lvl2pPr>
            <a:lvl3pPr marL="454025" marR="0" indent="-163513" algn="l" defTabSz="914400" rtl="0" eaLnBrk="0" fontAlgn="base" latinLnBrk="0" hangingPunct="0">
              <a:lnSpc>
                <a:spcPct val="100000"/>
              </a:lnSpc>
              <a:spcBef>
                <a:spcPct val="0"/>
              </a:spcBef>
              <a:spcAft>
                <a:spcPts val="900"/>
              </a:spcAft>
              <a:buClrTx/>
              <a:buSzTx/>
              <a:buFont typeface="Lucida Grande"/>
              <a:buChar char="-"/>
              <a:tabLst>
                <a:tab pos="227013" algn="l"/>
              </a:tabLst>
              <a:defRPr lang="en-US" altLang="en-US" sz="1200" noProof="0" dirty="0" smtClean="0"/>
            </a:lvl3pPr>
            <a:lvl4pPr marL="571500" marR="0" indent="-117475" algn="l" defTabSz="914400" rtl="0" eaLnBrk="0" fontAlgn="base" latinLnBrk="0" hangingPunct="0">
              <a:lnSpc>
                <a:spcPct val="100000"/>
              </a:lnSpc>
              <a:spcBef>
                <a:spcPct val="0"/>
              </a:spcBef>
              <a:spcAft>
                <a:spcPts val="900"/>
              </a:spcAft>
              <a:buClrTx/>
              <a:buSzTx/>
              <a:buFont typeface="Arial"/>
              <a:buChar char="•"/>
              <a:tabLst/>
              <a:defRPr lang="en-US" altLang="en-US" sz="1200" noProof="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97050199"/>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43" r:id="rId6"/>
    <p:sldLayoutId id="2147484639" r:id="rId7"/>
    <p:sldLayoutId id="2147484644" r:id="rId8"/>
    <p:sldLayoutId id="2147484640" r:id="rId9"/>
    <p:sldLayoutId id="2147484642" r:id="rId10"/>
    <p:sldLayoutId id="2147484636" r:id="rId11"/>
    <p:sldLayoutId id="2147484637" r:id="rId12"/>
    <p:sldLayoutId id="2147484645" r:id="rId13"/>
    <p:sldLayoutId id="2147484646" r:id="rId14"/>
    <p:sldLayoutId id="2147484647" r:id="rId15"/>
    <p:sldLayoutId id="2147484638" r:id="rId16"/>
    <p:sldLayoutId id="2147484648" r:id="rId17"/>
  </p:sldLayoutIdLst>
  <p:transition spd="slow">
    <p:push/>
  </p:transition>
  <p:hf hdr="0" ftr="0" dt="0"/>
  <p:txStyles>
    <p:titleStyle>
      <a:lvl1pPr algn="l" rtl="0" eaLnBrk="1" fontAlgn="base" hangingPunct="1">
        <a:lnSpc>
          <a:spcPct val="90000"/>
        </a:lnSpc>
        <a:spcBef>
          <a:spcPct val="0"/>
        </a:spcBef>
        <a:spcAft>
          <a:spcPct val="0"/>
        </a:spcAft>
        <a:defRPr sz="2400" b="1" kern="1200">
          <a:solidFill>
            <a:schemeClr val="tx1"/>
          </a:solidFill>
          <a:latin typeface="Arial Narrow Bold"/>
          <a:ea typeface="ＭＳ Ｐゴシック" charset="0"/>
          <a:cs typeface="Arial Narrow Bold"/>
        </a:defRPr>
      </a:lvl1pPr>
      <a:lvl2pPr algn="l" rtl="0" eaLnBrk="1" fontAlgn="base" hangingPunct="1">
        <a:lnSpc>
          <a:spcPct val="90000"/>
        </a:lnSpc>
        <a:spcBef>
          <a:spcPct val="0"/>
        </a:spcBef>
        <a:spcAft>
          <a:spcPct val="0"/>
        </a:spcAft>
        <a:defRPr sz="2400" b="1">
          <a:solidFill>
            <a:schemeClr val="tx1"/>
          </a:solidFill>
          <a:latin typeface="Arial Narrow Bold" charset="0"/>
          <a:ea typeface="ＭＳ Ｐゴシック" charset="0"/>
        </a:defRPr>
      </a:lvl2pPr>
      <a:lvl3pPr algn="l" rtl="0" eaLnBrk="1" fontAlgn="base" hangingPunct="1">
        <a:lnSpc>
          <a:spcPct val="90000"/>
        </a:lnSpc>
        <a:spcBef>
          <a:spcPct val="0"/>
        </a:spcBef>
        <a:spcAft>
          <a:spcPct val="0"/>
        </a:spcAft>
        <a:defRPr sz="2400" b="1">
          <a:solidFill>
            <a:schemeClr val="tx1"/>
          </a:solidFill>
          <a:latin typeface="Arial Narrow Bold" charset="0"/>
          <a:ea typeface="ＭＳ Ｐゴシック" charset="0"/>
        </a:defRPr>
      </a:lvl3pPr>
      <a:lvl4pPr algn="l" rtl="0" eaLnBrk="1" fontAlgn="base" hangingPunct="1">
        <a:lnSpc>
          <a:spcPct val="90000"/>
        </a:lnSpc>
        <a:spcBef>
          <a:spcPct val="0"/>
        </a:spcBef>
        <a:spcAft>
          <a:spcPct val="0"/>
        </a:spcAft>
        <a:defRPr sz="2400" b="1">
          <a:solidFill>
            <a:schemeClr val="tx1"/>
          </a:solidFill>
          <a:latin typeface="Arial Narrow Bold" charset="0"/>
          <a:ea typeface="ＭＳ Ｐゴシック" charset="0"/>
        </a:defRPr>
      </a:lvl4pPr>
      <a:lvl5pPr algn="l" rtl="0" eaLnBrk="1" fontAlgn="base" hangingPunct="1">
        <a:lnSpc>
          <a:spcPct val="90000"/>
        </a:lnSpc>
        <a:spcBef>
          <a:spcPct val="0"/>
        </a:spcBef>
        <a:spcAft>
          <a:spcPct val="0"/>
        </a:spcAft>
        <a:defRPr sz="2400" b="1">
          <a:solidFill>
            <a:schemeClr val="tx1"/>
          </a:solidFill>
          <a:latin typeface="Arial Narrow Bold" charset="0"/>
          <a:ea typeface="ＭＳ Ｐゴシック" charset="0"/>
        </a:defRPr>
      </a:lvl5pPr>
      <a:lvl6pPr marL="405781" algn="ctr" rtl="0" eaLnBrk="1" fontAlgn="base" hangingPunct="1">
        <a:spcBef>
          <a:spcPct val="0"/>
        </a:spcBef>
        <a:spcAft>
          <a:spcPct val="0"/>
        </a:spcAft>
        <a:defRPr sz="3800">
          <a:solidFill>
            <a:schemeClr val="tx1"/>
          </a:solidFill>
          <a:latin typeface="Calibri" pitchFamily="34" charset="0"/>
        </a:defRPr>
      </a:lvl6pPr>
      <a:lvl7pPr marL="811561" algn="ctr" rtl="0" eaLnBrk="1" fontAlgn="base" hangingPunct="1">
        <a:spcBef>
          <a:spcPct val="0"/>
        </a:spcBef>
        <a:spcAft>
          <a:spcPct val="0"/>
        </a:spcAft>
        <a:defRPr sz="3800">
          <a:solidFill>
            <a:schemeClr val="tx1"/>
          </a:solidFill>
          <a:latin typeface="Calibri" pitchFamily="34" charset="0"/>
        </a:defRPr>
      </a:lvl7pPr>
      <a:lvl8pPr marL="1217342" algn="ctr" rtl="0" eaLnBrk="1" fontAlgn="base" hangingPunct="1">
        <a:spcBef>
          <a:spcPct val="0"/>
        </a:spcBef>
        <a:spcAft>
          <a:spcPct val="0"/>
        </a:spcAft>
        <a:defRPr sz="3800">
          <a:solidFill>
            <a:schemeClr val="tx1"/>
          </a:solidFill>
          <a:latin typeface="Calibri" pitchFamily="34" charset="0"/>
        </a:defRPr>
      </a:lvl8pPr>
      <a:lvl9pPr marL="1623123" algn="ctr" rtl="0" eaLnBrk="1" fontAlgn="base" hangingPunct="1">
        <a:spcBef>
          <a:spcPct val="0"/>
        </a:spcBef>
        <a:spcAft>
          <a:spcPct val="0"/>
        </a:spcAft>
        <a:defRPr sz="3800">
          <a:solidFill>
            <a:schemeClr val="tx1"/>
          </a:solidFill>
          <a:latin typeface="Calibri" pitchFamily="34" charset="0"/>
        </a:defRPr>
      </a:lvl9pPr>
    </p:titleStyle>
    <p:bodyStyle>
      <a:lvl1pPr marL="342900" indent="-342900" algn="l" rtl="0" eaLnBrk="1" fontAlgn="base" hangingPunct="1">
        <a:spcBef>
          <a:spcPct val="0"/>
        </a:spcBef>
        <a:spcAft>
          <a:spcPts val="900"/>
        </a:spcAft>
        <a:buFont typeface="Arial" charset="0"/>
        <a:defRPr lang="en-US" altLang="en-US" sz="1600" b="1" kern="1000" spc="20">
          <a:solidFill>
            <a:schemeClr val="tx1"/>
          </a:solidFill>
          <a:latin typeface="Arial"/>
          <a:ea typeface="ヒラギノ角ゴ Pro W3" pitchFamily="117" charset="-128"/>
          <a:cs typeface="Arial"/>
        </a:defRPr>
      </a:lvl1pPr>
      <a:lvl2pPr marL="658813" indent="-252413" algn="l" rtl="0" eaLnBrk="1" fontAlgn="base" hangingPunct="1">
        <a:spcBef>
          <a:spcPct val="0"/>
        </a:spcBef>
        <a:spcAft>
          <a:spcPts val="900"/>
        </a:spcAft>
        <a:buFont typeface="Arial" charset="0"/>
        <a:buChar char="–"/>
        <a:defRPr lang="en-US" altLang="en-US" sz="1400" kern="1200">
          <a:solidFill>
            <a:schemeClr val="tx1"/>
          </a:solidFill>
          <a:latin typeface="Arial"/>
          <a:ea typeface="ＭＳ Ｐゴシック" charset="0"/>
          <a:cs typeface="Arial"/>
        </a:defRPr>
      </a:lvl2pPr>
      <a:lvl3pPr marL="1014413" indent="-201613" algn="l" rtl="0" eaLnBrk="1" fontAlgn="base" hangingPunct="1">
        <a:spcBef>
          <a:spcPct val="0"/>
        </a:spcBef>
        <a:spcAft>
          <a:spcPts val="900"/>
        </a:spcAft>
        <a:buFont typeface="Arial" charset="0"/>
        <a:buChar char="•"/>
        <a:defRPr lang="en-US" altLang="en-US" sz="1400" kern="1200">
          <a:solidFill>
            <a:schemeClr val="tx1"/>
          </a:solidFill>
          <a:latin typeface="Arial"/>
          <a:ea typeface="ＭＳ Ｐゴシック" charset="0"/>
          <a:cs typeface="Arial"/>
        </a:defRPr>
      </a:lvl3pPr>
      <a:lvl4pPr marL="1419225" indent="-201613" algn="l" rtl="0" eaLnBrk="1" fontAlgn="base" hangingPunct="1">
        <a:spcBef>
          <a:spcPct val="0"/>
        </a:spcBef>
        <a:spcAft>
          <a:spcPts val="900"/>
        </a:spcAft>
        <a:buFont typeface="Arial" charset="0"/>
        <a:buChar char="–"/>
        <a:defRPr lang="en-US" altLang="en-US" sz="1400" kern="1200">
          <a:solidFill>
            <a:schemeClr val="tx1"/>
          </a:solidFill>
          <a:latin typeface="Arial"/>
          <a:ea typeface="ＭＳ Ｐゴシック" charset="0"/>
          <a:cs typeface="Arial"/>
        </a:defRPr>
      </a:lvl4pPr>
      <a:lvl5pPr marL="1825625" indent="-201613" algn="l" rtl="0" eaLnBrk="1" fontAlgn="base" hangingPunct="1">
        <a:spcBef>
          <a:spcPct val="0"/>
        </a:spcBef>
        <a:spcAft>
          <a:spcPts val="900"/>
        </a:spcAft>
        <a:buFont typeface="Arial" charset="0"/>
        <a:buChar char="»"/>
        <a:defRPr lang="en-GB" altLang="en-US" sz="1400" kern="1200" dirty="0">
          <a:solidFill>
            <a:schemeClr val="tx1"/>
          </a:solidFill>
          <a:latin typeface="Arial"/>
          <a:ea typeface="ＭＳ Ｐゴシック" charset="0"/>
          <a:cs typeface="Arial"/>
        </a:defRPr>
      </a:lvl5pPr>
      <a:lvl6pPr marL="2231795" indent="-202891" algn="l" defTabSz="81156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7575" indent="-202891" algn="l" defTabSz="81156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3356" indent="-202891" algn="l" defTabSz="81156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9137" indent="-202891" algn="l" defTabSz="811561"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1561" rtl="0" eaLnBrk="1" latinLnBrk="0" hangingPunct="1">
        <a:defRPr sz="1500" kern="1200">
          <a:solidFill>
            <a:schemeClr val="tx1"/>
          </a:solidFill>
          <a:latin typeface="+mn-lt"/>
          <a:ea typeface="+mn-ea"/>
          <a:cs typeface="+mn-cs"/>
        </a:defRPr>
      </a:lvl1pPr>
      <a:lvl2pPr marL="405781" algn="l" defTabSz="811561" rtl="0" eaLnBrk="1" latinLnBrk="0" hangingPunct="1">
        <a:defRPr sz="1500" kern="1200">
          <a:solidFill>
            <a:schemeClr val="tx1"/>
          </a:solidFill>
          <a:latin typeface="+mn-lt"/>
          <a:ea typeface="+mn-ea"/>
          <a:cs typeface="+mn-cs"/>
        </a:defRPr>
      </a:lvl2pPr>
      <a:lvl3pPr marL="811561" algn="l" defTabSz="811561" rtl="0" eaLnBrk="1" latinLnBrk="0" hangingPunct="1">
        <a:defRPr sz="1500" kern="1200">
          <a:solidFill>
            <a:schemeClr val="tx1"/>
          </a:solidFill>
          <a:latin typeface="+mn-lt"/>
          <a:ea typeface="+mn-ea"/>
          <a:cs typeface="+mn-cs"/>
        </a:defRPr>
      </a:lvl3pPr>
      <a:lvl4pPr marL="1217342" algn="l" defTabSz="811561" rtl="0" eaLnBrk="1" latinLnBrk="0" hangingPunct="1">
        <a:defRPr sz="1500" kern="1200">
          <a:solidFill>
            <a:schemeClr val="tx1"/>
          </a:solidFill>
          <a:latin typeface="+mn-lt"/>
          <a:ea typeface="+mn-ea"/>
          <a:cs typeface="+mn-cs"/>
        </a:defRPr>
      </a:lvl4pPr>
      <a:lvl5pPr marL="1623123" algn="l" defTabSz="811561" rtl="0" eaLnBrk="1" latinLnBrk="0" hangingPunct="1">
        <a:defRPr sz="1500" kern="1200">
          <a:solidFill>
            <a:schemeClr val="tx1"/>
          </a:solidFill>
          <a:latin typeface="+mn-lt"/>
          <a:ea typeface="+mn-ea"/>
          <a:cs typeface="+mn-cs"/>
        </a:defRPr>
      </a:lvl5pPr>
      <a:lvl6pPr marL="2028904" algn="l" defTabSz="811561" rtl="0" eaLnBrk="1" latinLnBrk="0" hangingPunct="1">
        <a:defRPr sz="1500" kern="1200">
          <a:solidFill>
            <a:schemeClr val="tx1"/>
          </a:solidFill>
          <a:latin typeface="+mn-lt"/>
          <a:ea typeface="+mn-ea"/>
          <a:cs typeface="+mn-cs"/>
        </a:defRPr>
      </a:lvl6pPr>
      <a:lvl7pPr marL="2434684" algn="l" defTabSz="811561" rtl="0" eaLnBrk="1" latinLnBrk="0" hangingPunct="1">
        <a:defRPr sz="1500" kern="1200">
          <a:solidFill>
            <a:schemeClr val="tx1"/>
          </a:solidFill>
          <a:latin typeface="+mn-lt"/>
          <a:ea typeface="+mn-ea"/>
          <a:cs typeface="+mn-cs"/>
        </a:defRPr>
      </a:lvl7pPr>
      <a:lvl8pPr marL="2840465" algn="l" defTabSz="811561" rtl="0" eaLnBrk="1" latinLnBrk="0" hangingPunct="1">
        <a:defRPr sz="1500" kern="1200">
          <a:solidFill>
            <a:schemeClr val="tx1"/>
          </a:solidFill>
          <a:latin typeface="+mn-lt"/>
          <a:ea typeface="+mn-ea"/>
          <a:cs typeface="+mn-cs"/>
        </a:defRPr>
      </a:lvl8pPr>
      <a:lvl9pPr marL="3246246" algn="l" defTabSz="81156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8.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7537910" y="2171811"/>
            <a:ext cx="4459679" cy="728182"/>
          </a:xfrm>
          <a:noFill/>
          <a:ln>
            <a:noFill/>
          </a:ln>
        </p:spPr>
        <p:txBody>
          <a:bodyPr vert="horz" wrap="square" lIns="0" tIns="0" rIns="0" bIns="0" anchor="b" anchorCtr="0" compatLnSpc="1">
            <a:noAutofit/>
          </a:bodyPr>
          <a:lstStyle/>
          <a:p>
            <a:r>
              <a:rPr lang="en-US" dirty="0"/>
              <a:t>Concentrix </a:t>
            </a:r>
          </a:p>
        </p:txBody>
      </p:sp>
      <p:sp>
        <p:nvSpPr>
          <p:cNvPr id="3" name="Content Placeholder 5"/>
          <p:cNvSpPr txBox="1">
            <a:spLocks noGrp="1"/>
          </p:cNvSpPr>
          <p:nvPr>
            <p:ph type="body" idx="4294967295"/>
          </p:nvPr>
        </p:nvSpPr>
        <p:spPr>
          <a:xfrm>
            <a:off x="5570533" y="3258885"/>
            <a:ext cx="6300782" cy="372380"/>
          </a:xfrm>
          <a:prstGeom prst="rect">
            <a:avLst/>
          </a:prstGeom>
        </p:spPr>
        <p:txBody>
          <a:bodyPr/>
          <a:lstStyle/>
          <a:p>
            <a:pPr marL="0" lvl="0" indent="0" algn="r"/>
            <a:r>
              <a:rPr lang="en-US" sz="2000">
                <a:solidFill>
                  <a:srgbClr val="FFFFFF"/>
                </a:solidFill>
              </a:rPr>
              <a:t>Different by Design</a:t>
            </a:r>
          </a:p>
          <a:p>
            <a:pPr marL="0" lvl="0" indent="0" algn="r"/>
            <a:endParaRPr lang="en-US" sz="2000">
              <a:solidFill>
                <a:srgbClr val="FFFFFF"/>
              </a:solidFill>
            </a:endParaRPr>
          </a:p>
        </p:txBody>
      </p:sp>
      <p:sp>
        <p:nvSpPr>
          <p:cNvPr id="4" name="Text Placeholder 1"/>
          <p:cNvSpPr txBox="1">
            <a:spLocks noGrp="1"/>
          </p:cNvSpPr>
          <p:nvPr>
            <p:ph type="body" idx="4294967295"/>
          </p:nvPr>
        </p:nvSpPr>
        <p:spPr>
          <a:xfrm>
            <a:off x="5569921" y="4074630"/>
            <a:ext cx="6301569" cy="935230"/>
          </a:xfrm>
          <a:prstGeom prst="rect">
            <a:avLst/>
          </a:prstGeom>
        </p:spPr>
        <p:txBody>
          <a:bodyPr/>
          <a:lstStyle/>
          <a:p>
            <a:pPr marL="0" lvl="0" indent="0" algn="r"/>
            <a:r>
              <a:rPr lang="en-US" b="0" dirty="0">
                <a:solidFill>
                  <a:srgbClr val="605445"/>
                </a:solidFill>
              </a:rPr>
              <a:t>February, 2018</a:t>
            </a:r>
          </a:p>
        </p:txBody>
      </p:sp>
      <p:grpSp>
        <p:nvGrpSpPr>
          <p:cNvPr id="5" name="Group 8"/>
          <p:cNvGrpSpPr/>
          <p:nvPr/>
        </p:nvGrpSpPr>
        <p:grpSpPr>
          <a:xfrm>
            <a:off x="2989265" y="5894386"/>
            <a:ext cx="1668459" cy="758824"/>
            <a:chOff x="2989265" y="5894386"/>
            <a:chExt cx="1668459" cy="758824"/>
          </a:xfrm>
        </p:grpSpPr>
        <p:pic>
          <p:nvPicPr>
            <p:cNvPr id="6" name="Picture 9" descr="DBD_Text.png">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051910" y="5894386"/>
              <a:ext cx="1491505" cy="386306"/>
            </a:xfrm>
            <a:prstGeom prst="rect">
              <a:avLst/>
            </a:prstGeom>
            <a:noFill/>
            <a:ln cap="flat">
              <a:noFill/>
            </a:ln>
          </p:spPr>
        </p:pic>
        <p:pic>
          <p:nvPicPr>
            <p:cNvPr id="7" name="Picture 10" descr="DBD_Text.png">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989265" y="6266904"/>
              <a:ext cx="1668459" cy="386306"/>
            </a:xfrm>
            <a:prstGeom prst="rect">
              <a:avLst/>
            </a:prstGeom>
            <a:noFill/>
            <a:ln cap="flat">
              <a:noFill/>
            </a:ln>
          </p:spPr>
        </p:pic>
      </p:grpSp>
      <p:pic>
        <p:nvPicPr>
          <p:cNvPr id="8" name="Picture 16">
            <a:extLst/>
          </p:cNvPr>
          <p:cNvPicPr>
            <a:picLocks noChangeAspect="1"/>
          </p:cNvPicPr>
          <p:nvPr/>
        </p:nvPicPr>
        <p:blipFill>
          <a:blip r:embed="rId5"/>
          <a:stretch>
            <a:fillRect/>
          </a:stretch>
        </p:blipFill>
        <p:spPr>
          <a:xfrm>
            <a:off x="555635" y="1763713"/>
            <a:ext cx="2779711" cy="3273423"/>
          </a:xfrm>
          <a:prstGeom prst="rect">
            <a:avLst/>
          </a:prstGeom>
          <a:noFill/>
          <a:ln w="88897" cap="flat">
            <a:solidFill>
              <a:srgbClr val="FFFFFF"/>
            </a:solidFill>
            <a:prstDash val="solid"/>
            <a:miter/>
          </a:ln>
          <a:effectLst>
            <a:outerShdw dist="17775" dir="5400000" algn="tl">
              <a:srgbClr val="000000">
                <a:alpha val="40000"/>
              </a:srgbClr>
            </a:outerShdw>
          </a:effectLst>
        </p:spPr>
      </p:pic>
      <p:pic>
        <p:nvPicPr>
          <p:cNvPr id="9" name="Picture 17">
            <a:extLst/>
          </p:cNvPr>
          <p:cNvPicPr>
            <a:picLocks noChangeAspect="1"/>
          </p:cNvPicPr>
          <p:nvPr/>
        </p:nvPicPr>
        <p:blipFill>
          <a:blip r:embed="rId6"/>
          <a:stretch>
            <a:fillRect/>
          </a:stretch>
        </p:blipFill>
        <p:spPr>
          <a:xfrm>
            <a:off x="2386693" y="1014417"/>
            <a:ext cx="3194054" cy="4772025"/>
          </a:xfrm>
          <a:prstGeom prst="rect">
            <a:avLst/>
          </a:prstGeom>
          <a:noFill/>
          <a:ln w="88897" cap="flat">
            <a:solidFill>
              <a:srgbClr val="FFFFFF"/>
            </a:solidFill>
            <a:prstDash val="solid"/>
            <a:miter/>
          </a:ln>
          <a:effectLst>
            <a:outerShdw dist="17775" dir="5400000" algn="tl">
              <a:srgbClr val="000000">
                <a:alpha val="40000"/>
              </a:srgbClr>
            </a:outerShdw>
          </a:effectLst>
        </p:spPr>
      </p:pic>
      <p:pic>
        <p:nvPicPr>
          <p:cNvPr id="10" name="Picture 18">
            <a:extLst/>
          </p:cNvPr>
          <p:cNvPicPr>
            <a:picLocks noChangeAspect="1"/>
          </p:cNvPicPr>
          <p:nvPr/>
        </p:nvPicPr>
        <p:blipFill>
          <a:blip r:embed="rId7"/>
          <a:stretch>
            <a:fillRect/>
          </a:stretch>
        </p:blipFill>
        <p:spPr>
          <a:xfrm>
            <a:off x="4390336" y="1800225"/>
            <a:ext cx="2882902" cy="3200400"/>
          </a:xfrm>
          <a:prstGeom prst="rect">
            <a:avLst/>
          </a:prstGeom>
          <a:noFill/>
          <a:ln w="88897" cap="flat">
            <a:solidFill>
              <a:srgbClr val="FFFFFF"/>
            </a:solidFill>
            <a:prstDash val="solid"/>
            <a:miter/>
          </a:ln>
          <a:effectLst>
            <a:outerShdw dist="17775" dir="5400000" algn="tl">
              <a:srgbClr val="000000">
                <a:alpha val="40000"/>
              </a:srgbClr>
            </a:outerShdw>
          </a:effectLst>
        </p:spPr>
      </p:pic>
    </p:spTree>
    <p:extLst>
      <p:ext uri="{BB962C8B-B14F-4D97-AF65-F5344CB8AC3E}">
        <p14:creationId xmlns:p14="http://schemas.microsoft.com/office/powerpoint/2010/main" val="315877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Diversity in its Full Spectrum</a:t>
            </a:r>
            <a:endParaRPr lang="en-US" dirty="0"/>
          </a:p>
        </p:txBody>
      </p:sp>
      <p:sp>
        <p:nvSpPr>
          <p:cNvPr id="79" name="Freeform 11"/>
          <p:cNvSpPr/>
          <p:nvPr/>
        </p:nvSpPr>
        <p:spPr>
          <a:xfrm>
            <a:off x="8571289" y="4538517"/>
            <a:ext cx="2471742" cy="1566860"/>
          </a:xfrm>
          <a:custGeom>
            <a:avLst/>
            <a:gdLst>
              <a:gd name="f0" fmla="val 10800000"/>
              <a:gd name="f1" fmla="val 5400000"/>
              <a:gd name="f2" fmla="val 180"/>
              <a:gd name="f3" fmla="val w"/>
              <a:gd name="f4" fmla="val h"/>
              <a:gd name="f5" fmla="val 0"/>
              <a:gd name="f6" fmla="val 2758"/>
              <a:gd name="f7" fmla="val 1748"/>
              <a:gd name="f8" fmla="+- 0 0 -90"/>
              <a:gd name="f9" fmla="*/ f3 1 2758"/>
              <a:gd name="f10" fmla="*/ f4 1 1748"/>
              <a:gd name="f11" fmla="+- f7 0 f5"/>
              <a:gd name="f12" fmla="+- f6 0 f5"/>
              <a:gd name="f13" fmla="*/ f8 f0 1"/>
              <a:gd name="f14" fmla="*/ f12 1 2758"/>
              <a:gd name="f15" fmla="*/ f11 1 1748"/>
              <a:gd name="f16" fmla="*/ 2758 f12 1"/>
              <a:gd name="f17" fmla="*/ 1748 f11 1"/>
              <a:gd name="f18" fmla="*/ 0 f12 1"/>
              <a:gd name="f19" fmla="*/ 0 f11 1"/>
              <a:gd name="f20" fmla="*/ f13 1 f2"/>
              <a:gd name="f21" fmla="*/ f16 1 2758"/>
              <a:gd name="f22" fmla="*/ f17 1 1748"/>
              <a:gd name="f23" fmla="*/ f18 1 2758"/>
              <a:gd name="f24" fmla="*/ f19 1 1748"/>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2758" h="1748">
                <a:moveTo>
                  <a:pt x="f6" y="f7"/>
                </a:moveTo>
                <a:lnTo>
                  <a:pt x="f6" y="f7"/>
                </a:lnTo>
                <a:lnTo>
                  <a:pt x="f5" y="f7"/>
                </a:lnTo>
                <a:lnTo>
                  <a:pt x="f5" y="f5"/>
                </a:lnTo>
                <a:lnTo>
                  <a:pt x="f6" y="f5"/>
                </a:lnTo>
                <a:lnTo>
                  <a:pt x="f6" y="f7"/>
                </a:lnTo>
                <a:close/>
              </a:path>
            </a:pathLst>
          </a:custGeom>
          <a:solidFill>
            <a:srgbClr val="F9CC08"/>
          </a:solidFill>
          <a:ln w="0" cap="flat">
            <a:no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3" name="Freeform 18"/>
          <p:cNvSpPr/>
          <p:nvPr/>
        </p:nvSpPr>
        <p:spPr>
          <a:xfrm>
            <a:off x="6107325" y="1412637"/>
            <a:ext cx="2473200" cy="1566000"/>
          </a:xfrm>
          <a:custGeom>
            <a:avLst/>
            <a:gdLst>
              <a:gd name="f0" fmla="val 10800000"/>
              <a:gd name="f1" fmla="val 5400000"/>
              <a:gd name="f2" fmla="val 180"/>
              <a:gd name="f3" fmla="val w"/>
              <a:gd name="f4" fmla="val h"/>
              <a:gd name="f5" fmla="val 0"/>
              <a:gd name="f6" fmla="val 2757"/>
              <a:gd name="f7" fmla="val 3496"/>
              <a:gd name="f8" fmla="+- 0 0 -90"/>
              <a:gd name="f9" fmla="*/ f3 1 2757"/>
              <a:gd name="f10" fmla="*/ f4 1 3496"/>
              <a:gd name="f11" fmla="+- f7 0 f5"/>
              <a:gd name="f12" fmla="+- f6 0 f5"/>
              <a:gd name="f13" fmla="*/ f8 f0 1"/>
              <a:gd name="f14" fmla="*/ f12 1 2757"/>
              <a:gd name="f15" fmla="*/ f11 1 3496"/>
              <a:gd name="f16" fmla="*/ 0 f12 1"/>
              <a:gd name="f17" fmla="*/ 3496 f11 1"/>
              <a:gd name="f18" fmla="*/ 2757 f12 1"/>
              <a:gd name="f19" fmla="*/ 0 f11 1"/>
              <a:gd name="f20" fmla="*/ f13 1 f2"/>
              <a:gd name="f21" fmla="*/ f16 1 2757"/>
              <a:gd name="f22" fmla="*/ f17 1 3496"/>
              <a:gd name="f23" fmla="*/ f18 1 2757"/>
              <a:gd name="f24" fmla="*/ f19 1 3496"/>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2757" h="3496">
                <a:moveTo>
                  <a:pt x="f5" y="f7"/>
                </a:moveTo>
                <a:lnTo>
                  <a:pt x="f5" y="f7"/>
                </a:lnTo>
                <a:lnTo>
                  <a:pt x="f6" y="f7"/>
                </a:lnTo>
                <a:lnTo>
                  <a:pt x="f6" y="f5"/>
                </a:lnTo>
                <a:lnTo>
                  <a:pt x="f5" y="f5"/>
                </a:lnTo>
                <a:lnTo>
                  <a:pt x="f5" y="f7"/>
                </a:lnTo>
                <a:close/>
              </a:path>
            </a:pathLst>
          </a:custGeom>
          <a:solidFill>
            <a:srgbClr val="B7DC18"/>
          </a:solidFill>
          <a:ln w="0" cap="flat">
            <a:no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5" name="Freeform 14"/>
          <p:cNvSpPr/>
          <p:nvPr/>
        </p:nvSpPr>
        <p:spPr>
          <a:xfrm>
            <a:off x="1174705" y="2975366"/>
            <a:ext cx="2473200" cy="1566000"/>
          </a:xfrm>
          <a:custGeom>
            <a:avLst/>
            <a:gdLst>
              <a:gd name="f0" fmla="val 10800000"/>
              <a:gd name="f1" fmla="val 5400000"/>
              <a:gd name="f2" fmla="val 180"/>
              <a:gd name="f3" fmla="val w"/>
              <a:gd name="f4" fmla="val h"/>
              <a:gd name="f5" fmla="val 0"/>
              <a:gd name="f6" fmla="val 2758"/>
              <a:gd name="f7" fmla="val 1748"/>
              <a:gd name="f8" fmla="+- 0 0 -90"/>
              <a:gd name="f9" fmla="*/ f3 1 2758"/>
              <a:gd name="f10" fmla="*/ f4 1 1748"/>
              <a:gd name="f11" fmla="+- f7 0 f5"/>
              <a:gd name="f12" fmla="+- f6 0 f5"/>
              <a:gd name="f13" fmla="*/ f8 f0 1"/>
              <a:gd name="f14" fmla="*/ f12 1 2758"/>
              <a:gd name="f15" fmla="*/ f11 1 1748"/>
              <a:gd name="f16" fmla="*/ 2758 f12 1"/>
              <a:gd name="f17" fmla="*/ 1748 f11 1"/>
              <a:gd name="f18" fmla="*/ 0 f12 1"/>
              <a:gd name="f19" fmla="*/ 0 f11 1"/>
              <a:gd name="f20" fmla="*/ f13 1 f2"/>
              <a:gd name="f21" fmla="*/ f16 1 2758"/>
              <a:gd name="f22" fmla="*/ f17 1 1748"/>
              <a:gd name="f23" fmla="*/ f18 1 2758"/>
              <a:gd name="f24" fmla="*/ f19 1 1748"/>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2758" h="1748">
                <a:moveTo>
                  <a:pt x="f6" y="f7"/>
                </a:moveTo>
                <a:lnTo>
                  <a:pt x="f6" y="f7"/>
                </a:lnTo>
                <a:lnTo>
                  <a:pt x="f5" y="f7"/>
                </a:lnTo>
                <a:lnTo>
                  <a:pt x="f5" y="f5"/>
                </a:lnTo>
                <a:lnTo>
                  <a:pt x="f6" y="f5"/>
                </a:lnTo>
                <a:lnTo>
                  <a:pt x="f6" y="f7"/>
                </a:lnTo>
                <a:close/>
              </a:path>
            </a:pathLst>
          </a:custGeom>
          <a:solidFill>
            <a:srgbClr val="B7DC18"/>
          </a:solidFill>
          <a:ln w="0" cap="flat">
            <a:no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grpSp>
        <p:nvGrpSpPr>
          <p:cNvPr id="4" name="Group 3"/>
          <p:cNvGrpSpPr/>
          <p:nvPr/>
        </p:nvGrpSpPr>
        <p:grpSpPr>
          <a:xfrm>
            <a:off x="1274504" y="3045189"/>
            <a:ext cx="803272" cy="815974"/>
            <a:chOff x="1274504" y="3045189"/>
            <a:chExt cx="803272" cy="815974"/>
          </a:xfrm>
        </p:grpSpPr>
        <p:sp>
          <p:nvSpPr>
            <p:cNvPr id="7" name="Freeform 424"/>
            <p:cNvSpPr/>
            <p:nvPr/>
          </p:nvSpPr>
          <p:spPr>
            <a:xfrm>
              <a:off x="1276096" y="3118213"/>
              <a:ext cx="798508" cy="728667"/>
            </a:xfrm>
            <a:custGeom>
              <a:avLst/>
              <a:gdLst>
                <a:gd name="f0" fmla="val 10800000"/>
                <a:gd name="f1" fmla="val 5400000"/>
                <a:gd name="f2" fmla="val 180"/>
                <a:gd name="f3" fmla="val w"/>
                <a:gd name="f4" fmla="val h"/>
                <a:gd name="f5" fmla="val 0"/>
                <a:gd name="f6" fmla="val 890"/>
                <a:gd name="f7" fmla="val 814"/>
                <a:gd name="f8" fmla="+- 0 0 -90"/>
                <a:gd name="f9" fmla="*/ f3 1 890"/>
                <a:gd name="f10" fmla="*/ f4 1 814"/>
                <a:gd name="f11" fmla="+- f7 0 f5"/>
                <a:gd name="f12" fmla="+- f6 0 f5"/>
                <a:gd name="f13" fmla="*/ f8 f0 1"/>
                <a:gd name="f14" fmla="*/ f12 1 890"/>
                <a:gd name="f15" fmla="*/ f11 1 814"/>
                <a:gd name="f16" fmla="*/ 890 f12 1"/>
                <a:gd name="f17" fmla="*/ 814 f11 1"/>
                <a:gd name="f18" fmla="*/ 0 f12 1"/>
                <a:gd name="f19" fmla="*/ 0 f11 1"/>
                <a:gd name="f20" fmla="*/ f13 1 f2"/>
                <a:gd name="f21" fmla="*/ f16 1 890"/>
                <a:gd name="f22" fmla="*/ f17 1 814"/>
                <a:gd name="f23" fmla="*/ f18 1 890"/>
                <a:gd name="f24" fmla="*/ f19 1 814"/>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890" h="814">
                  <a:moveTo>
                    <a:pt x="f6" y="f7"/>
                  </a:moveTo>
                  <a:lnTo>
                    <a:pt x="f6" y="f7"/>
                  </a:lnTo>
                  <a:lnTo>
                    <a:pt x="f5" y="f7"/>
                  </a:lnTo>
                  <a:lnTo>
                    <a:pt x="f5" y="f5"/>
                  </a:lnTo>
                  <a:lnTo>
                    <a:pt x="f6" y="f5"/>
                  </a:lnTo>
                  <a:lnTo>
                    <a:pt x="f6" y="f7"/>
                  </a:lnTo>
                  <a:close/>
                </a:path>
              </a:pathLst>
            </a:custGeom>
            <a:solidFill>
              <a:srgbClr val="FEFEFE"/>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8" name="Freeform 425"/>
            <p:cNvSpPr/>
            <p:nvPr/>
          </p:nvSpPr>
          <p:spPr>
            <a:xfrm>
              <a:off x="1274504" y="3118213"/>
              <a:ext cx="803272" cy="742950"/>
            </a:xfrm>
            <a:custGeom>
              <a:avLst/>
              <a:gdLst>
                <a:gd name="f0" fmla="val 10800000"/>
                <a:gd name="f1" fmla="val 5400000"/>
                <a:gd name="f2" fmla="val 180"/>
                <a:gd name="f3" fmla="val w"/>
                <a:gd name="f4" fmla="val h"/>
                <a:gd name="f5" fmla="val 0"/>
                <a:gd name="f6" fmla="val 898"/>
                <a:gd name="f7" fmla="val 830"/>
                <a:gd name="f8" fmla="val 863"/>
                <a:gd name="f9" fmla="val 34"/>
                <a:gd name="f10" fmla="val 15"/>
                <a:gd name="f11" fmla="val 815"/>
                <a:gd name="f12" fmla="val 796"/>
                <a:gd name="f13" fmla="val 35"/>
                <a:gd name="f14" fmla="val 16"/>
                <a:gd name="f15" fmla="val 882"/>
                <a:gd name="f16" fmla="+- 0 0 -90"/>
                <a:gd name="f17" fmla="*/ f3 1 898"/>
                <a:gd name="f18" fmla="*/ f4 1 830"/>
                <a:gd name="f19" fmla="+- f7 0 f5"/>
                <a:gd name="f20" fmla="+- f6 0 f5"/>
                <a:gd name="f21" fmla="*/ f16 f0 1"/>
                <a:gd name="f22" fmla="*/ f20 1 898"/>
                <a:gd name="f23" fmla="*/ f19 1 830"/>
                <a:gd name="f24" fmla="*/ 863 f20 1"/>
                <a:gd name="f25" fmla="*/ 830 f19 1"/>
                <a:gd name="f26" fmla="*/ 34 f20 1"/>
                <a:gd name="f27" fmla="*/ 0 f20 1"/>
                <a:gd name="f28" fmla="*/ 796 f19 1"/>
                <a:gd name="f29" fmla="*/ 35 f19 1"/>
                <a:gd name="f30" fmla="*/ 0 f19 1"/>
                <a:gd name="f31" fmla="*/ 898 f20 1"/>
                <a:gd name="f32" fmla="*/ f21 1 f2"/>
                <a:gd name="f33" fmla="*/ f24 1 898"/>
                <a:gd name="f34" fmla="*/ f25 1 830"/>
                <a:gd name="f35" fmla="*/ f26 1 898"/>
                <a:gd name="f36" fmla="*/ f27 1 898"/>
                <a:gd name="f37" fmla="*/ f28 1 830"/>
                <a:gd name="f38" fmla="*/ f29 1 830"/>
                <a:gd name="f39" fmla="*/ f30 1 830"/>
                <a:gd name="f40" fmla="*/ f31 1 898"/>
                <a:gd name="f41" fmla="*/ 0 1 f22"/>
                <a:gd name="f42" fmla="*/ f6 1 f22"/>
                <a:gd name="f43" fmla="*/ 0 1 f23"/>
                <a:gd name="f44" fmla="*/ f7 1 f23"/>
                <a:gd name="f45" fmla="+- f32 0 f1"/>
                <a:gd name="f46" fmla="*/ f33 1 f22"/>
                <a:gd name="f47" fmla="*/ f34 1 f23"/>
                <a:gd name="f48" fmla="*/ f35 1 f22"/>
                <a:gd name="f49" fmla="*/ f36 1 f22"/>
                <a:gd name="f50" fmla="*/ f37 1 f23"/>
                <a:gd name="f51" fmla="*/ f38 1 f23"/>
                <a:gd name="f52" fmla="*/ f39 1 f23"/>
                <a:gd name="f53" fmla="*/ f40 1 f22"/>
                <a:gd name="f54" fmla="*/ f41 f17 1"/>
                <a:gd name="f55" fmla="*/ f42 f17 1"/>
                <a:gd name="f56" fmla="*/ f44 f18 1"/>
                <a:gd name="f57" fmla="*/ f43 f18 1"/>
                <a:gd name="f58" fmla="*/ f46 f17 1"/>
                <a:gd name="f59" fmla="*/ f47 f18 1"/>
                <a:gd name="f60" fmla="*/ f48 f17 1"/>
                <a:gd name="f61" fmla="*/ f49 f17 1"/>
                <a:gd name="f62" fmla="*/ f50 f18 1"/>
                <a:gd name="f63" fmla="*/ f51 f18 1"/>
                <a:gd name="f64" fmla="*/ f52 f18 1"/>
                <a:gd name="f65" fmla="*/ f53 f17 1"/>
              </a:gdLst>
              <a:ahLst/>
              <a:cxnLst>
                <a:cxn ang="3cd4">
                  <a:pos x="hc" y="t"/>
                </a:cxn>
                <a:cxn ang="0">
                  <a:pos x="r" y="vc"/>
                </a:cxn>
                <a:cxn ang="cd4">
                  <a:pos x="hc" y="b"/>
                </a:cxn>
                <a:cxn ang="cd2">
                  <a:pos x="l" y="vc"/>
                </a:cxn>
                <a:cxn ang="f45">
                  <a:pos x="f58" y="f59"/>
                </a:cxn>
                <a:cxn ang="f45">
                  <a:pos x="f58" y="f59"/>
                </a:cxn>
                <a:cxn ang="f45">
                  <a:pos x="f60" y="f59"/>
                </a:cxn>
                <a:cxn ang="f45">
                  <a:pos x="f61" y="f62"/>
                </a:cxn>
                <a:cxn ang="f45">
                  <a:pos x="f61" y="f63"/>
                </a:cxn>
                <a:cxn ang="f45">
                  <a:pos x="f60" y="f64"/>
                </a:cxn>
                <a:cxn ang="f45">
                  <a:pos x="f58" y="f64"/>
                </a:cxn>
                <a:cxn ang="f45">
                  <a:pos x="f65" y="f63"/>
                </a:cxn>
                <a:cxn ang="f45">
                  <a:pos x="f65" y="f62"/>
                </a:cxn>
                <a:cxn ang="f45">
                  <a:pos x="f58" y="f59"/>
                </a:cxn>
                <a:cxn ang="f45">
                  <a:pos x="f58" y="f59"/>
                </a:cxn>
              </a:cxnLst>
              <a:rect l="f54" t="f57" r="f55" b="f56"/>
              <a:pathLst>
                <a:path w="898" h="830">
                  <a:moveTo>
                    <a:pt x="f8" y="f7"/>
                  </a:moveTo>
                  <a:lnTo>
                    <a:pt x="f8" y="f7"/>
                  </a:lnTo>
                  <a:lnTo>
                    <a:pt x="f9" y="f7"/>
                  </a:lnTo>
                  <a:cubicBezTo>
                    <a:pt x="f10" y="f7"/>
                    <a:pt x="f5" y="f11"/>
                    <a:pt x="f5" y="f12"/>
                  </a:cubicBezTo>
                  <a:lnTo>
                    <a:pt x="f5" y="f13"/>
                  </a:lnTo>
                  <a:cubicBezTo>
                    <a:pt x="f5" y="f14"/>
                    <a:pt x="f10" y="f5"/>
                    <a:pt x="f9" y="f5"/>
                  </a:cubicBezTo>
                  <a:lnTo>
                    <a:pt x="f8" y="f5"/>
                  </a:lnTo>
                  <a:cubicBezTo>
                    <a:pt x="f15" y="f5"/>
                    <a:pt x="f6" y="f14"/>
                    <a:pt x="f6" y="f13"/>
                  </a:cubicBezTo>
                  <a:lnTo>
                    <a:pt x="f6" y="f12"/>
                  </a:lnTo>
                  <a:cubicBezTo>
                    <a:pt x="f6" y="f11"/>
                    <a:pt x="f15" y="f7"/>
                    <a:pt x="f8" y="f7"/>
                  </a:cubicBezTo>
                  <a:lnTo>
                    <a:pt x="f8" y="f7"/>
                  </a:lnTo>
                  <a:close/>
                </a:path>
              </a:pathLst>
            </a:custGeom>
            <a:noFill/>
            <a:ln w="22229" cap="flat">
              <a:solidFill>
                <a:schemeClr val="bg2">
                  <a:lumMod val="75000"/>
                </a:schemeClr>
              </a:solidFill>
              <a:prstDash val="solid"/>
              <a:miter/>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9" name="Freeform 426"/>
            <p:cNvSpPr/>
            <p:nvPr/>
          </p:nvSpPr>
          <p:spPr>
            <a:xfrm>
              <a:off x="1341182" y="3265852"/>
              <a:ext cx="115891" cy="117472"/>
            </a:xfrm>
            <a:custGeom>
              <a:avLst/>
              <a:gdLst>
                <a:gd name="f0" fmla="val 10800000"/>
                <a:gd name="f1" fmla="val 5400000"/>
                <a:gd name="f2" fmla="val 180"/>
                <a:gd name="f3" fmla="val w"/>
                <a:gd name="f4" fmla="val h"/>
                <a:gd name="f5" fmla="val 0"/>
                <a:gd name="f6" fmla="val 129"/>
                <a:gd name="f7" fmla="val 130"/>
                <a:gd name="f8" fmla="+- 0 0 -90"/>
                <a:gd name="f9" fmla="*/ f3 1 129"/>
                <a:gd name="f10" fmla="*/ f4 1 130"/>
                <a:gd name="f11" fmla="+- f7 0 f5"/>
                <a:gd name="f12" fmla="+- f6 0 f5"/>
                <a:gd name="f13" fmla="*/ f8 f0 1"/>
                <a:gd name="f14" fmla="*/ f12 1 129"/>
                <a:gd name="f15" fmla="*/ f11 1 130"/>
                <a:gd name="f16" fmla="*/ 129 f12 1"/>
                <a:gd name="f17" fmla="*/ 130 f11 1"/>
                <a:gd name="f18" fmla="*/ 0 f12 1"/>
                <a:gd name="f19" fmla="*/ 0 f11 1"/>
                <a:gd name="f20" fmla="*/ f13 1 f2"/>
                <a:gd name="f21" fmla="*/ f16 1 129"/>
                <a:gd name="f22" fmla="*/ f17 1 130"/>
                <a:gd name="f23" fmla="*/ f18 1 129"/>
                <a:gd name="f24" fmla="*/ f19 1 130"/>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129" h="130">
                  <a:moveTo>
                    <a:pt x="f6" y="f7"/>
                  </a:moveTo>
                  <a:lnTo>
                    <a:pt x="f6" y="f7"/>
                  </a:lnTo>
                  <a:lnTo>
                    <a:pt x="f5" y="f7"/>
                  </a:lnTo>
                  <a:lnTo>
                    <a:pt x="f5" y="f5"/>
                  </a:lnTo>
                  <a:lnTo>
                    <a:pt x="f6" y="f5"/>
                  </a:lnTo>
                  <a:lnTo>
                    <a:pt x="f6" y="f7"/>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10" name="Freeform 427"/>
            <p:cNvSpPr/>
            <p:nvPr/>
          </p:nvSpPr>
          <p:spPr>
            <a:xfrm>
              <a:off x="1479293" y="3265852"/>
              <a:ext cx="115891" cy="117472"/>
            </a:xfrm>
            <a:custGeom>
              <a:avLst/>
              <a:gdLst>
                <a:gd name="f0" fmla="val 10800000"/>
                <a:gd name="f1" fmla="val 5400000"/>
                <a:gd name="f2" fmla="val 180"/>
                <a:gd name="f3" fmla="val w"/>
                <a:gd name="f4" fmla="val h"/>
                <a:gd name="f5" fmla="val 0"/>
                <a:gd name="f6" fmla="val 129"/>
                <a:gd name="f7" fmla="val 130"/>
                <a:gd name="f8" fmla="+- 0 0 -90"/>
                <a:gd name="f9" fmla="*/ f3 1 129"/>
                <a:gd name="f10" fmla="*/ f4 1 130"/>
                <a:gd name="f11" fmla="+- f7 0 f5"/>
                <a:gd name="f12" fmla="+- f6 0 f5"/>
                <a:gd name="f13" fmla="*/ f8 f0 1"/>
                <a:gd name="f14" fmla="*/ f12 1 129"/>
                <a:gd name="f15" fmla="*/ f11 1 130"/>
                <a:gd name="f16" fmla="*/ 129 f12 1"/>
                <a:gd name="f17" fmla="*/ 130 f11 1"/>
                <a:gd name="f18" fmla="*/ 0 f12 1"/>
                <a:gd name="f19" fmla="*/ 0 f11 1"/>
                <a:gd name="f20" fmla="*/ f13 1 f2"/>
                <a:gd name="f21" fmla="*/ f16 1 129"/>
                <a:gd name="f22" fmla="*/ f17 1 130"/>
                <a:gd name="f23" fmla="*/ f18 1 129"/>
                <a:gd name="f24" fmla="*/ f19 1 130"/>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129" h="130">
                  <a:moveTo>
                    <a:pt x="f6" y="f7"/>
                  </a:moveTo>
                  <a:lnTo>
                    <a:pt x="f6" y="f7"/>
                  </a:lnTo>
                  <a:lnTo>
                    <a:pt x="f5" y="f7"/>
                  </a:lnTo>
                  <a:lnTo>
                    <a:pt x="f5" y="f5"/>
                  </a:lnTo>
                  <a:lnTo>
                    <a:pt x="f6" y="f5"/>
                  </a:lnTo>
                  <a:lnTo>
                    <a:pt x="f6" y="f7"/>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11" name="Freeform 428"/>
            <p:cNvSpPr/>
            <p:nvPr/>
          </p:nvSpPr>
          <p:spPr>
            <a:xfrm>
              <a:off x="1479293" y="3405545"/>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12" name="Freeform 429"/>
            <p:cNvSpPr/>
            <p:nvPr/>
          </p:nvSpPr>
          <p:spPr>
            <a:xfrm>
              <a:off x="1479293" y="3543665"/>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13" name="Freeform 430"/>
            <p:cNvSpPr/>
            <p:nvPr/>
          </p:nvSpPr>
          <p:spPr>
            <a:xfrm>
              <a:off x="1479293" y="3681776"/>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14" name="Freeform 431"/>
            <p:cNvSpPr/>
            <p:nvPr/>
          </p:nvSpPr>
          <p:spPr>
            <a:xfrm>
              <a:off x="1618996" y="3265852"/>
              <a:ext cx="115891" cy="117472"/>
            </a:xfrm>
            <a:custGeom>
              <a:avLst/>
              <a:gdLst>
                <a:gd name="f0" fmla="val 10800000"/>
                <a:gd name="f1" fmla="val 5400000"/>
                <a:gd name="f2" fmla="val 180"/>
                <a:gd name="f3" fmla="val w"/>
                <a:gd name="f4" fmla="val h"/>
                <a:gd name="f5" fmla="val 0"/>
                <a:gd name="f6" fmla="val 129"/>
                <a:gd name="f7" fmla="val 130"/>
                <a:gd name="f8" fmla="+- 0 0 -90"/>
                <a:gd name="f9" fmla="*/ f3 1 129"/>
                <a:gd name="f10" fmla="*/ f4 1 130"/>
                <a:gd name="f11" fmla="+- f7 0 f5"/>
                <a:gd name="f12" fmla="+- f6 0 f5"/>
                <a:gd name="f13" fmla="*/ f8 f0 1"/>
                <a:gd name="f14" fmla="*/ f12 1 129"/>
                <a:gd name="f15" fmla="*/ f11 1 130"/>
                <a:gd name="f16" fmla="*/ 129 f12 1"/>
                <a:gd name="f17" fmla="*/ 130 f11 1"/>
                <a:gd name="f18" fmla="*/ 0 f12 1"/>
                <a:gd name="f19" fmla="*/ 0 f11 1"/>
                <a:gd name="f20" fmla="*/ f13 1 f2"/>
                <a:gd name="f21" fmla="*/ f16 1 129"/>
                <a:gd name="f22" fmla="*/ f17 1 130"/>
                <a:gd name="f23" fmla="*/ f18 1 129"/>
                <a:gd name="f24" fmla="*/ f19 1 130"/>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129" h="130">
                  <a:moveTo>
                    <a:pt x="f6" y="f7"/>
                  </a:moveTo>
                  <a:lnTo>
                    <a:pt x="f6" y="f7"/>
                  </a:lnTo>
                  <a:lnTo>
                    <a:pt x="f5" y="f7"/>
                  </a:lnTo>
                  <a:lnTo>
                    <a:pt x="f5" y="f5"/>
                  </a:lnTo>
                  <a:lnTo>
                    <a:pt x="f6" y="f5"/>
                  </a:lnTo>
                  <a:lnTo>
                    <a:pt x="f6" y="f7"/>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15" name="Freeform 432"/>
            <p:cNvSpPr/>
            <p:nvPr/>
          </p:nvSpPr>
          <p:spPr>
            <a:xfrm>
              <a:off x="1618996" y="3405545"/>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16" name="Freeform 433"/>
            <p:cNvSpPr/>
            <p:nvPr/>
          </p:nvSpPr>
          <p:spPr>
            <a:xfrm>
              <a:off x="1618996" y="3543665"/>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17" name="Freeform 434"/>
            <p:cNvSpPr/>
            <p:nvPr/>
          </p:nvSpPr>
          <p:spPr>
            <a:xfrm>
              <a:off x="1618996" y="3681776"/>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18" name="Freeform 435"/>
            <p:cNvSpPr/>
            <p:nvPr/>
          </p:nvSpPr>
          <p:spPr>
            <a:xfrm>
              <a:off x="1757106" y="3265852"/>
              <a:ext cx="115891" cy="117472"/>
            </a:xfrm>
            <a:custGeom>
              <a:avLst/>
              <a:gdLst>
                <a:gd name="f0" fmla="val 10800000"/>
                <a:gd name="f1" fmla="val 5400000"/>
                <a:gd name="f2" fmla="val 180"/>
                <a:gd name="f3" fmla="val w"/>
                <a:gd name="f4" fmla="val h"/>
                <a:gd name="f5" fmla="val 0"/>
                <a:gd name="f6" fmla="val 129"/>
                <a:gd name="f7" fmla="val 130"/>
                <a:gd name="f8" fmla="+- 0 0 -90"/>
                <a:gd name="f9" fmla="*/ f3 1 129"/>
                <a:gd name="f10" fmla="*/ f4 1 130"/>
                <a:gd name="f11" fmla="+- f7 0 f5"/>
                <a:gd name="f12" fmla="+- f6 0 f5"/>
                <a:gd name="f13" fmla="*/ f8 f0 1"/>
                <a:gd name="f14" fmla="*/ f12 1 129"/>
                <a:gd name="f15" fmla="*/ f11 1 130"/>
                <a:gd name="f16" fmla="*/ 129 f12 1"/>
                <a:gd name="f17" fmla="*/ 130 f11 1"/>
                <a:gd name="f18" fmla="*/ 0 f12 1"/>
                <a:gd name="f19" fmla="*/ 0 f11 1"/>
                <a:gd name="f20" fmla="*/ f13 1 f2"/>
                <a:gd name="f21" fmla="*/ f16 1 129"/>
                <a:gd name="f22" fmla="*/ f17 1 130"/>
                <a:gd name="f23" fmla="*/ f18 1 129"/>
                <a:gd name="f24" fmla="*/ f19 1 130"/>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129" h="130">
                  <a:moveTo>
                    <a:pt x="f6" y="f7"/>
                  </a:moveTo>
                  <a:lnTo>
                    <a:pt x="f6" y="f7"/>
                  </a:lnTo>
                  <a:lnTo>
                    <a:pt x="f5" y="f7"/>
                  </a:lnTo>
                  <a:lnTo>
                    <a:pt x="f5" y="f5"/>
                  </a:lnTo>
                  <a:lnTo>
                    <a:pt x="f6" y="f5"/>
                  </a:lnTo>
                  <a:lnTo>
                    <a:pt x="f6" y="f7"/>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19" name="Freeform 436"/>
            <p:cNvSpPr/>
            <p:nvPr/>
          </p:nvSpPr>
          <p:spPr>
            <a:xfrm>
              <a:off x="1757106" y="3405545"/>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20" name="Freeform 437"/>
            <p:cNvSpPr/>
            <p:nvPr/>
          </p:nvSpPr>
          <p:spPr>
            <a:xfrm>
              <a:off x="1757106" y="3543665"/>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21" name="Freeform 438"/>
            <p:cNvSpPr/>
            <p:nvPr/>
          </p:nvSpPr>
          <p:spPr>
            <a:xfrm>
              <a:off x="1757106" y="3681776"/>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22" name="Freeform 439"/>
            <p:cNvSpPr/>
            <p:nvPr/>
          </p:nvSpPr>
          <p:spPr>
            <a:xfrm>
              <a:off x="1895217" y="3265852"/>
              <a:ext cx="115891" cy="117472"/>
            </a:xfrm>
            <a:custGeom>
              <a:avLst/>
              <a:gdLst>
                <a:gd name="f0" fmla="val 10800000"/>
                <a:gd name="f1" fmla="val 5400000"/>
                <a:gd name="f2" fmla="val 180"/>
                <a:gd name="f3" fmla="val w"/>
                <a:gd name="f4" fmla="val h"/>
                <a:gd name="f5" fmla="val 0"/>
                <a:gd name="f6" fmla="val 129"/>
                <a:gd name="f7" fmla="val 130"/>
                <a:gd name="f8" fmla="+- 0 0 -90"/>
                <a:gd name="f9" fmla="*/ f3 1 129"/>
                <a:gd name="f10" fmla="*/ f4 1 130"/>
                <a:gd name="f11" fmla="+- f7 0 f5"/>
                <a:gd name="f12" fmla="+- f6 0 f5"/>
                <a:gd name="f13" fmla="*/ f8 f0 1"/>
                <a:gd name="f14" fmla="*/ f12 1 129"/>
                <a:gd name="f15" fmla="*/ f11 1 130"/>
                <a:gd name="f16" fmla="*/ 129 f12 1"/>
                <a:gd name="f17" fmla="*/ 130 f11 1"/>
                <a:gd name="f18" fmla="*/ 0 f12 1"/>
                <a:gd name="f19" fmla="*/ 0 f11 1"/>
                <a:gd name="f20" fmla="*/ f13 1 f2"/>
                <a:gd name="f21" fmla="*/ f16 1 129"/>
                <a:gd name="f22" fmla="*/ f17 1 130"/>
                <a:gd name="f23" fmla="*/ f18 1 129"/>
                <a:gd name="f24" fmla="*/ f19 1 130"/>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129" h="130">
                  <a:moveTo>
                    <a:pt x="f6" y="f7"/>
                  </a:moveTo>
                  <a:lnTo>
                    <a:pt x="f6" y="f7"/>
                  </a:lnTo>
                  <a:lnTo>
                    <a:pt x="f5" y="f7"/>
                  </a:lnTo>
                  <a:lnTo>
                    <a:pt x="f5" y="f5"/>
                  </a:lnTo>
                  <a:lnTo>
                    <a:pt x="f6" y="f5"/>
                  </a:lnTo>
                  <a:lnTo>
                    <a:pt x="f6" y="f7"/>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23" name="Freeform 440"/>
            <p:cNvSpPr/>
            <p:nvPr/>
          </p:nvSpPr>
          <p:spPr>
            <a:xfrm>
              <a:off x="1895217" y="3405545"/>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24" name="Freeform 441"/>
            <p:cNvSpPr/>
            <p:nvPr/>
          </p:nvSpPr>
          <p:spPr>
            <a:xfrm>
              <a:off x="1895217" y="3543665"/>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25" name="Freeform 442"/>
            <p:cNvSpPr/>
            <p:nvPr/>
          </p:nvSpPr>
          <p:spPr>
            <a:xfrm>
              <a:off x="1895217" y="3681776"/>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26" name="Freeform 443"/>
            <p:cNvSpPr/>
            <p:nvPr/>
          </p:nvSpPr>
          <p:spPr>
            <a:xfrm>
              <a:off x="1341182" y="3681776"/>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27" name="Freeform 444"/>
            <p:cNvSpPr/>
            <p:nvPr/>
          </p:nvSpPr>
          <p:spPr>
            <a:xfrm>
              <a:off x="1341182" y="3543665"/>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28" name="Freeform 445"/>
            <p:cNvSpPr/>
            <p:nvPr/>
          </p:nvSpPr>
          <p:spPr>
            <a:xfrm>
              <a:off x="1341182" y="3405545"/>
              <a:ext cx="115891" cy="115891"/>
            </a:xfrm>
            <a:custGeom>
              <a:avLst/>
              <a:gdLst>
                <a:gd name="f0" fmla="val 10800000"/>
                <a:gd name="f1" fmla="val 5400000"/>
                <a:gd name="f2" fmla="val 180"/>
                <a:gd name="f3" fmla="val w"/>
                <a:gd name="f4" fmla="val h"/>
                <a:gd name="f5" fmla="val 0"/>
                <a:gd name="f6" fmla="val 129"/>
                <a:gd name="f7" fmla="+- 0 0 -90"/>
                <a:gd name="f8" fmla="*/ f3 1 129"/>
                <a:gd name="f9" fmla="*/ f4 1 129"/>
                <a:gd name="f10" fmla="+- f6 0 f5"/>
                <a:gd name="f11" fmla="*/ f7 f0 1"/>
                <a:gd name="f12" fmla="*/ f10 1 129"/>
                <a:gd name="f13" fmla="*/ 129 f10 1"/>
                <a:gd name="f14" fmla="*/ 0 f10 1"/>
                <a:gd name="f15" fmla="*/ f11 1 f2"/>
                <a:gd name="f16" fmla="*/ f13 1 129"/>
                <a:gd name="f17" fmla="*/ f14 1 129"/>
                <a:gd name="f18" fmla="*/ 0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7" y="f28"/>
                </a:cxn>
                <a:cxn ang="f20">
                  <a:pos x="f29" y="f28"/>
                </a:cxn>
                <a:cxn ang="f20">
                  <a:pos x="f29" y="f30"/>
                </a:cxn>
                <a:cxn ang="f20">
                  <a:pos x="f27" y="f30"/>
                </a:cxn>
                <a:cxn ang="f20">
                  <a:pos x="f27" y="f28"/>
                </a:cxn>
              </a:cxnLst>
              <a:rect l="f23" t="f26" r="f24" b="f25"/>
              <a:pathLst>
                <a:path w="129" h="129">
                  <a:moveTo>
                    <a:pt x="f6" y="f6"/>
                  </a:moveTo>
                  <a:lnTo>
                    <a:pt x="f6" y="f6"/>
                  </a:lnTo>
                  <a:lnTo>
                    <a:pt x="f5" y="f6"/>
                  </a:lnTo>
                  <a:lnTo>
                    <a:pt x="f5" y="f5"/>
                  </a:lnTo>
                  <a:lnTo>
                    <a:pt x="f6" y="f5"/>
                  </a:lnTo>
                  <a:lnTo>
                    <a:pt x="f6" y="f6"/>
                  </a:lnTo>
                  <a:close/>
                </a:path>
              </a:pathLst>
            </a:custGeom>
            <a:solidFill>
              <a:schemeClr val="bg2">
                <a:lumMod val="75000"/>
              </a:schemeClr>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29" name="Freeform 446"/>
            <p:cNvSpPr/>
            <p:nvPr/>
          </p:nvSpPr>
          <p:spPr>
            <a:xfrm>
              <a:off x="1439609" y="3045189"/>
              <a:ext cx="52385" cy="152403"/>
            </a:xfrm>
            <a:custGeom>
              <a:avLst/>
              <a:gdLst>
                <a:gd name="f0" fmla="val 10800000"/>
                <a:gd name="f1" fmla="val 5400000"/>
                <a:gd name="f2" fmla="val 180"/>
                <a:gd name="f3" fmla="val w"/>
                <a:gd name="f4" fmla="val h"/>
                <a:gd name="f5" fmla="val 0"/>
                <a:gd name="f6" fmla="val 58"/>
                <a:gd name="f7" fmla="val 171"/>
                <a:gd name="f8" fmla="val 29"/>
                <a:gd name="f9" fmla="val 13"/>
                <a:gd name="f10" fmla="val 158"/>
                <a:gd name="f11" fmla="val 142"/>
                <a:gd name="f12" fmla="val 45"/>
                <a:gd name="f13" fmla="+- 0 0 -90"/>
                <a:gd name="f14" fmla="*/ f3 1 58"/>
                <a:gd name="f15" fmla="*/ f4 1 171"/>
                <a:gd name="f16" fmla="+- f7 0 f5"/>
                <a:gd name="f17" fmla="+- f6 0 f5"/>
                <a:gd name="f18" fmla="*/ f13 f0 1"/>
                <a:gd name="f19" fmla="*/ f17 1 58"/>
                <a:gd name="f20" fmla="*/ f16 1 171"/>
                <a:gd name="f21" fmla="*/ 29 f17 1"/>
                <a:gd name="f22" fmla="*/ 171 f16 1"/>
                <a:gd name="f23" fmla="*/ 0 f17 1"/>
                <a:gd name="f24" fmla="*/ 142 f16 1"/>
                <a:gd name="f25" fmla="*/ 29 f16 1"/>
                <a:gd name="f26" fmla="*/ 0 f16 1"/>
                <a:gd name="f27" fmla="*/ 58 f17 1"/>
                <a:gd name="f28" fmla="*/ f18 1 f2"/>
                <a:gd name="f29" fmla="*/ f21 1 58"/>
                <a:gd name="f30" fmla="*/ f22 1 171"/>
                <a:gd name="f31" fmla="*/ f23 1 58"/>
                <a:gd name="f32" fmla="*/ f24 1 171"/>
                <a:gd name="f33" fmla="*/ f25 1 171"/>
                <a:gd name="f34" fmla="*/ f26 1 171"/>
                <a:gd name="f35" fmla="*/ f27 1 58"/>
                <a:gd name="f36" fmla="*/ 0 1 f19"/>
                <a:gd name="f37" fmla="*/ f6 1 f19"/>
                <a:gd name="f38" fmla="*/ 0 1 f20"/>
                <a:gd name="f39" fmla="*/ f7 1 f20"/>
                <a:gd name="f40" fmla="+- f28 0 f1"/>
                <a:gd name="f41" fmla="*/ f29 1 f19"/>
                <a:gd name="f42" fmla="*/ f30 1 f20"/>
                <a:gd name="f43" fmla="*/ f31 1 f19"/>
                <a:gd name="f44" fmla="*/ f32 1 f20"/>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5 1"/>
                <a:gd name="f56" fmla="*/ f45 f15 1"/>
                <a:gd name="f57" fmla="*/ f46 f15 1"/>
                <a:gd name="f58" fmla="*/ f47 f14 1"/>
              </a:gdLst>
              <a:ahLst/>
              <a:cxnLst>
                <a:cxn ang="3cd4">
                  <a:pos x="hc" y="t"/>
                </a:cxn>
                <a:cxn ang="0">
                  <a:pos x="r" y="vc"/>
                </a:cxn>
                <a:cxn ang="cd4">
                  <a:pos x="hc" y="b"/>
                </a:cxn>
                <a:cxn ang="cd2">
                  <a:pos x="l" y="vc"/>
                </a:cxn>
                <a:cxn ang="f40">
                  <a:pos x="f52" y="f53"/>
                </a:cxn>
                <a:cxn ang="f40">
                  <a:pos x="f52" y="f53"/>
                </a:cxn>
                <a:cxn ang="f40">
                  <a:pos x="f52" y="f53"/>
                </a:cxn>
                <a:cxn ang="f40">
                  <a:pos x="f54" y="f55"/>
                </a:cxn>
                <a:cxn ang="f40">
                  <a:pos x="f54" y="f56"/>
                </a:cxn>
                <a:cxn ang="f40">
                  <a:pos x="f52" y="f57"/>
                </a:cxn>
                <a:cxn ang="f40">
                  <a:pos x="f58" y="f56"/>
                </a:cxn>
                <a:cxn ang="f40">
                  <a:pos x="f58" y="f55"/>
                </a:cxn>
                <a:cxn ang="f40">
                  <a:pos x="f52" y="f53"/>
                </a:cxn>
              </a:cxnLst>
              <a:rect l="f48" t="f51" r="f49" b="f50"/>
              <a:pathLst>
                <a:path w="58" h="171">
                  <a:moveTo>
                    <a:pt x="f8" y="f7"/>
                  </a:moveTo>
                  <a:lnTo>
                    <a:pt x="f8" y="f7"/>
                  </a:lnTo>
                  <a:lnTo>
                    <a:pt x="f8" y="f7"/>
                  </a:lnTo>
                  <a:cubicBezTo>
                    <a:pt x="f9" y="f7"/>
                    <a:pt x="f5" y="f10"/>
                    <a:pt x="f5" y="f11"/>
                  </a:cubicBezTo>
                  <a:lnTo>
                    <a:pt x="f5" y="f8"/>
                  </a:lnTo>
                  <a:cubicBezTo>
                    <a:pt x="f5" y="f9"/>
                    <a:pt x="f9" y="f5"/>
                    <a:pt x="f8" y="f5"/>
                  </a:cubicBezTo>
                  <a:cubicBezTo>
                    <a:pt x="f12" y="f5"/>
                    <a:pt x="f6" y="f9"/>
                    <a:pt x="f6" y="f8"/>
                  </a:cubicBezTo>
                  <a:lnTo>
                    <a:pt x="f6" y="f11"/>
                  </a:lnTo>
                  <a:cubicBezTo>
                    <a:pt x="f6" y="f10"/>
                    <a:pt x="f12" y="f7"/>
                    <a:pt x="f8" y="f7"/>
                  </a:cubicBezTo>
                  <a:close/>
                </a:path>
              </a:pathLst>
            </a:custGeom>
            <a:solidFill>
              <a:srgbClr val="FEFEFE"/>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30" name="Freeform 447"/>
            <p:cNvSpPr/>
            <p:nvPr/>
          </p:nvSpPr>
          <p:spPr>
            <a:xfrm>
              <a:off x="1439609" y="3045189"/>
              <a:ext cx="52385" cy="152403"/>
            </a:xfrm>
            <a:custGeom>
              <a:avLst/>
              <a:gdLst>
                <a:gd name="f0" fmla="val 10800000"/>
                <a:gd name="f1" fmla="val 5400000"/>
                <a:gd name="f2" fmla="val 180"/>
                <a:gd name="f3" fmla="val w"/>
                <a:gd name="f4" fmla="val h"/>
                <a:gd name="f5" fmla="val 0"/>
                <a:gd name="f6" fmla="val 58"/>
                <a:gd name="f7" fmla="val 171"/>
                <a:gd name="f8" fmla="val 29"/>
                <a:gd name="f9" fmla="val 13"/>
                <a:gd name="f10" fmla="val 158"/>
                <a:gd name="f11" fmla="val 142"/>
                <a:gd name="f12" fmla="val 45"/>
                <a:gd name="f13" fmla="+- 0 0 -90"/>
                <a:gd name="f14" fmla="*/ f3 1 58"/>
                <a:gd name="f15" fmla="*/ f4 1 171"/>
                <a:gd name="f16" fmla="+- f7 0 f5"/>
                <a:gd name="f17" fmla="+- f6 0 f5"/>
                <a:gd name="f18" fmla="*/ f13 f0 1"/>
                <a:gd name="f19" fmla="*/ f17 1 58"/>
                <a:gd name="f20" fmla="*/ f16 1 171"/>
                <a:gd name="f21" fmla="*/ 29 f17 1"/>
                <a:gd name="f22" fmla="*/ 171 f16 1"/>
                <a:gd name="f23" fmla="*/ 0 f17 1"/>
                <a:gd name="f24" fmla="*/ 142 f16 1"/>
                <a:gd name="f25" fmla="*/ 29 f16 1"/>
                <a:gd name="f26" fmla="*/ 0 f16 1"/>
                <a:gd name="f27" fmla="*/ 58 f17 1"/>
                <a:gd name="f28" fmla="*/ f18 1 f2"/>
                <a:gd name="f29" fmla="*/ f21 1 58"/>
                <a:gd name="f30" fmla="*/ f22 1 171"/>
                <a:gd name="f31" fmla="*/ f23 1 58"/>
                <a:gd name="f32" fmla="*/ f24 1 171"/>
                <a:gd name="f33" fmla="*/ f25 1 171"/>
                <a:gd name="f34" fmla="*/ f26 1 171"/>
                <a:gd name="f35" fmla="*/ f27 1 58"/>
                <a:gd name="f36" fmla="*/ 0 1 f19"/>
                <a:gd name="f37" fmla="*/ f6 1 f19"/>
                <a:gd name="f38" fmla="*/ 0 1 f20"/>
                <a:gd name="f39" fmla="*/ f7 1 f20"/>
                <a:gd name="f40" fmla="+- f28 0 f1"/>
                <a:gd name="f41" fmla="*/ f29 1 f19"/>
                <a:gd name="f42" fmla="*/ f30 1 f20"/>
                <a:gd name="f43" fmla="*/ f31 1 f19"/>
                <a:gd name="f44" fmla="*/ f32 1 f20"/>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5 1"/>
                <a:gd name="f56" fmla="*/ f45 f15 1"/>
                <a:gd name="f57" fmla="*/ f46 f15 1"/>
                <a:gd name="f58" fmla="*/ f47 f14 1"/>
              </a:gdLst>
              <a:ahLst/>
              <a:cxnLst>
                <a:cxn ang="3cd4">
                  <a:pos x="hc" y="t"/>
                </a:cxn>
                <a:cxn ang="0">
                  <a:pos x="r" y="vc"/>
                </a:cxn>
                <a:cxn ang="cd4">
                  <a:pos x="hc" y="b"/>
                </a:cxn>
                <a:cxn ang="cd2">
                  <a:pos x="l" y="vc"/>
                </a:cxn>
                <a:cxn ang="f40">
                  <a:pos x="f52" y="f53"/>
                </a:cxn>
                <a:cxn ang="f40">
                  <a:pos x="f52" y="f53"/>
                </a:cxn>
                <a:cxn ang="f40">
                  <a:pos x="f52" y="f53"/>
                </a:cxn>
                <a:cxn ang="f40">
                  <a:pos x="f54" y="f55"/>
                </a:cxn>
                <a:cxn ang="f40">
                  <a:pos x="f54" y="f56"/>
                </a:cxn>
                <a:cxn ang="f40">
                  <a:pos x="f52" y="f57"/>
                </a:cxn>
                <a:cxn ang="f40">
                  <a:pos x="f58" y="f56"/>
                </a:cxn>
                <a:cxn ang="f40">
                  <a:pos x="f58" y="f55"/>
                </a:cxn>
                <a:cxn ang="f40">
                  <a:pos x="f52" y="f53"/>
                </a:cxn>
                <a:cxn ang="f40">
                  <a:pos x="f52" y="f53"/>
                </a:cxn>
              </a:cxnLst>
              <a:rect l="f48" t="f51" r="f49" b="f50"/>
              <a:pathLst>
                <a:path w="58" h="171">
                  <a:moveTo>
                    <a:pt x="f8" y="f7"/>
                  </a:moveTo>
                  <a:lnTo>
                    <a:pt x="f8" y="f7"/>
                  </a:lnTo>
                  <a:lnTo>
                    <a:pt x="f8" y="f7"/>
                  </a:lnTo>
                  <a:cubicBezTo>
                    <a:pt x="f9" y="f7"/>
                    <a:pt x="f5" y="f10"/>
                    <a:pt x="f5" y="f11"/>
                  </a:cubicBezTo>
                  <a:lnTo>
                    <a:pt x="f5" y="f8"/>
                  </a:lnTo>
                  <a:cubicBezTo>
                    <a:pt x="f5" y="f9"/>
                    <a:pt x="f9" y="f5"/>
                    <a:pt x="f8" y="f5"/>
                  </a:cubicBezTo>
                  <a:cubicBezTo>
                    <a:pt x="f12" y="f5"/>
                    <a:pt x="f6" y="f9"/>
                    <a:pt x="f6" y="f8"/>
                  </a:cubicBezTo>
                  <a:lnTo>
                    <a:pt x="f6" y="f11"/>
                  </a:lnTo>
                  <a:cubicBezTo>
                    <a:pt x="f6" y="f10"/>
                    <a:pt x="f12" y="f7"/>
                    <a:pt x="f8" y="f7"/>
                  </a:cubicBezTo>
                  <a:lnTo>
                    <a:pt x="f8" y="f7"/>
                  </a:lnTo>
                  <a:close/>
                </a:path>
              </a:pathLst>
            </a:custGeom>
            <a:noFill/>
            <a:ln w="28575" cap="flat">
              <a:solidFill>
                <a:schemeClr val="bg2">
                  <a:lumMod val="75000"/>
                </a:schemeClr>
              </a:solidFill>
              <a:prstDash val="solid"/>
              <a:miter/>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31" name="Freeform 448"/>
            <p:cNvSpPr/>
            <p:nvPr/>
          </p:nvSpPr>
          <p:spPr>
            <a:xfrm>
              <a:off x="1858705" y="3045189"/>
              <a:ext cx="50804" cy="152403"/>
            </a:xfrm>
            <a:custGeom>
              <a:avLst/>
              <a:gdLst>
                <a:gd name="f0" fmla="val 10800000"/>
                <a:gd name="f1" fmla="val 5400000"/>
                <a:gd name="f2" fmla="val 180"/>
                <a:gd name="f3" fmla="val w"/>
                <a:gd name="f4" fmla="val h"/>
                <a:gd name="f5" fmla="val 0"/>
                <a:gd name="f6" fmla="val 58"/>
                <a:gd name="f7" fmla="val 171"/>
                <a:gd name="f8" fmla="val 29"/>
                <a:gd name="f9" fmla="val 13"/>
                <a:gd name="f10" fmla="val 158"/>
                <a:gd name="f11" fmla="val 142"/>
                <a:gd name="f12" fmla="val 45"/>
                <a:gd name="f13" fmla="+- 0 0 -90"/>
                <a:gd name="f14" fmla="*/ f3 1 58"/>
                <a:gd name="f15" fmla="*/ f4 1 171"/>
                <a:gd name="f16" fmla="+- f7 0 f5"/>
                <a:gd name="f17" fmla="+- f6 0 f5"/>
                <a:gd name="f18" fmla="*/ f13 f0 1"/>
                <a:gd name="f19" fmla="*/ f17 1 58"/>
                <a:gd name="f20" fmla="*/ f16 1 171"/>
                <a:gd name="f21" fmla="*/ 29 f17 1"/>
                <a:gd name="f22" fmla="*/ 171 f16 1"/>
                <a:gd name="f23" fmla="*/ 0 f17 1"/>
                <a:gd name="f24" fmla="*/ 142 f16 1"/>
                <a:gd name="f25" fmla="*/ 29 f16 1"/>
                <a:gd name="f26" fmla="*/ 0 f16 1"/>
                <a:gd name="f27" fmla="*/ 58 f17 1"/>
                <a:gd name="f28" fmla="*/ f18 1 f2"/>
                <a:gd name="f29" fmla="*/ f21 1 58"/>
                <a:gd name="f30" fmla="*/ f22 1 171"/>
                <a:gd name="f31" fmla="*/ f23 1 58"/>
                <a:gd name="f32" fmla="*/ f24 1 171"/>
                <a:gd name="f33" fmla="*/ f25 1 171"/>
                <a:gd name="f34" fmla="*/ f26 1 171"/>
                <a:gd name="f35" fmla="*/ f27 1 58"/>
                <a:gd name="f36" fmla="*/ 0 1 f19"/>
                <a:gd name="f37" fmla="*/ f6 1 f19"/>
                <a:gd name="f38" fmla="*/ 0 1 f20"/>
                <a:gd name="f39" fmla="*/ f7 1 f20"/>
                <a:gd name="f40" fmla="+- f28 0 f1"/>
                <a:gd name="f41" fmla="*/ f29 1 f19"/>
                <a:gd name="f42" fmla="*/ f30 1 f20"/>
                <a:gd name="f43" fmla="*/ f31 1 f19"/>
                <a:gd name="f44" fmla="*/ f32 1 f20"/>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5 1"/>
                <a:gd name="f56" fmla="*/ f45 f15 1"/>
                <a:gd name="f57" fmla="*/ f46 f15 1"/>
                <a:gd name="f58" fmla="*/ f47 f14 1"/>
              </a:gdLst>
              <a:ahLst/>
              <a:cxnLst>
                <a:cxn ang="3cd4">
                  <a:pos x="hc" y="t"/>
                </a:cxn>
                <a:cxn ang="0">
                  <a:pos x="r" y="vc"/>
                </a:cxn>
                <a:cxn ang="cd4">
                  <a:pos x="hc" y="b"/>
                </a:cxn>
                <a:cxn ang="cd2">
                  <a:pos x="l" y="vc"/>
                </a:cxn>
                <a:cxn ang="f40">
                  <a:pos x="f52" y="f53"/>
                </a:cxn>
                <a:cxn ang="f40">
                  <a:pos x="f52" y="f53"/>
                </a:cxn>
                <a:cxn ang="f40">
                  <a:pos x="f52" y="f53"/>
                </a:cxn>
                <a:cxn ang="f40">
                  <a:pos x="f54" y="f55"/>
                </a:cxn>
                <a:cxn ang="f40">
                  <a:pos x="f54" y="f56"/>
                </a:cxn>
                <a:cxn ang="f40">
                  <a:pos x="f52" y="f57"/>
                </a:cxn>
                <a:cxn ang="f40">
                  <a:pos x="f58" y="f56"/>
                </a:cxn>
                <a:cxn ang="f40">
                  <a:pos x="f58" y="f55"/>
                </a:cxn>
                <a:cxn ang="f40">
                  <a:pos x="f52" y="f53"/>
                </a:cxn>
              </a:cxnLst>
              <a:rect l="f48" t="f51" r="f49" b="f50"/>
              <a:pathLst>
                <a:path w="58" h="171">
                  <a:moveTo>
                    <a:pt x="f8" y="f7"/>
                  </a:moveTo>
                  <a:lnTo>
                    <a:pt x="f8" y="f7"/>
                  </a:lnTo>
                  <a:lnTo>
                    <a:pt x="f8" y="f7"/>
                  </a:lnTo>
                  <a:cubicBezTo>
                    <a:pt x="f9" y="f7"/>
                    <a:pt x="f5" y="f10"/>
                    <a:pt x="f5" y="f11"/>
                  </a:cubicBezTo>
                  <a:lnTo>
                    <a:pt x="f5" y="f8"/>
                  </a:lnTo>
                  <a:cubicBezTo>
                    <a:pt x="f5" y="f9"/>
                    <a:pt x="f9" y="f5"/>
                    <a:pt x="f8" y="f5"/>
                  </a:cubicBezTo>
                  <a:cubicBezTo>
                    <a:pt x="f12" y="f5"/>
                    <a:pt x="f6" y="f9"/>
                    <a:pt x="f6" y="f8"/>
                  </a:cubicBezTo>
                  <a:lnTo>
                    <a:pt x="f6" y="f11"/>
                  </a:lnTo>
                  <a:cubicBezTo>
                    <a:pt x="f6" y="f10"/>
                    <a:pt x="f12" y="f7"/>
                    <a:pt x="f8" y="f7"/>
                  </a:cubicBezTo>
                  <a:close/>
                </a:path>
              </a:pathLst>
            </a:custGeom>
            <a:solidFill>
              <a:srgbClr val="FEFEFE"/>
            </a:solidFill>
            <a:ln w="0" cap="flat">
              <a:solidFill>
                <a:schemeClr val="bg2">
                  <a:lumMod val="75000"/>
                </a:schemeClr>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32" name="Freeform 449"/>
            <p:cNvSpPr/>
            <p:nvPr/>
          </p:nvSpPr>
          <p:spPr>
            <a:xfrm>
              <a:off x="1858705" y="3045189"/>
              <a:ext cx="50804" cy="152403"/>
            </a:xfrm>
            <a:custGeom>
              <a:avLst/>
              <a:gdLst>
                <a:gd name="f0" fmla="val 10800000"/>
                <a:gd name="f1" fmla="val 5400000"/>
                <a:gd name="f2" fmla="val 180"/>
                <a:gd name="f3" fmla="val w"/>
                <a:gd name="f4" fmla="val h"/>
                <a:gd name="f5" fmla="val 0"/>
                <a:gd name="f6" fmla="val 58"/>
                <a:gd name="f7" fmla="val 171"/>
                <a:gd name="f8" fmla="val 29"/>
                <a:gd name="f9" fmla="val 13"/>
                <a:gd name="f10" fmla="val 158"/>
                <a:gd name="f11" fmla="val 142"/>
                <a:gd name="f12" fmla="val 45"/>
                <a:gd name="f13" fmla="+- 0 0 -90"/>
                <a:gd name="f14" fmla="*/ f3 1 58"/>
                <a:gd name="f15" fmla="*/ f4 1 171"/>
                <a:gd name="f16" fmla="+- f7 0 f5"/>
                <a:gd name="f17" fmla="+- f6 0 f5"/>
                <a:gd name="f18" fmla="*/ f13 f0 1"/>
                <a:gd name="f19" fmla="*/ f17 1 58"/>
                <a:gd name="f20" fmla="*/ f16 1 171"/>
                <a:gd name="f21" fmla="*/ 29 f17 1"/>
                <a:gd name="f22" fmla="*/ 171 f16 1"/>
                <a:gd name="f23" fmla="*/ 0 f17 1"/>
                <a:gd name="f24" fmla="*/ 142 f16 1"/>
                <a:gd name="f25" fmla="*/ 29 f16 1"/>
                <a:gd name="f26" fmla="*/ 0 f16 1"/>
                <a:gd name="f27" fmla="*/ 58 f17 1"/>
                <a:gd name="f28" fmla="*/ f18 1 f2"/>
                <a:gd name="f29" fmla="*/ f21 1 58"/>
                <a:gd name="f30" fmla="*/ f22 1 171"/>
                <a:gd name="f31" fmla="*/ f23 1 58"/>
                <a:gd name="f32" fmla="*/ f24 1 171"/>
                <a:gd name="f33" fmla="*/ f25 1 171"/>
                <a:gd name="f34" fmla="*/ f26 1 171"/>
                <a:gd name="f35" fmla="*/ f27 1 58"/>
                <a:gd name="f36" fmla="*/ 0 1 f19"/>
                <a:gd name="f37" fmla="*/ f6 1 f19"/>
                <a:gd name="f38" fmla="*/ 0 1 f20"/>
                <a:gd name="f39" fmla="*/ f7 1 f20"/>
                <a:gd name="f40" fmla="+- f28 0 f1"/>
                <a:gd name="f41" fmla="*/ f29 1 f19"/>
                <a:gd name="f42" fmla="*/ f30 1 f20"/>
                <a:gd name="f43" fmla="*/ f31 1 f19"/>
                <a:gd name="f44" fmla="*/ f32 1 f20"/>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5 1"/>
                <a:gd name="f56" fmla="*/ f45 f15 1"/>
                <a:gd name="f57" fmla="*/ f46 f15 1"/>
                <a:gd name="f58" fmla="*/ f47 f14 1"/>
              </a:gdLst>
              <a:ahLst/>
              <a:cxnLst>
                <a:cxn ang="3cd4">
                  <a:pos x="hc" y="t"/>
                </a:cxn>
                <a:cxn ang="0">
                  <a:pos x="r" y="vc"/>
                </a:cxn>
                <a:cxn ang="cd4">
                  <a:pos x="hc" y="b"/>
                </a:cxn>
                <a:cxn ang="cd2">
                  <a:pos x="l" y="vc"/>
                </a:cxn>
                <a:cxn ang="f40">
                  <a:pos x="f52" y="f53"/>
                </a:cxn>
                <a:cxn ang="f40">
                  <a:pos x="f52" y="f53"/>
                </a:cxn>
                <a:cxn ang="f40">
                  <a:pos x="f52" y="f53"/>
                </a:cxn>
                <a:cxn ang="f40">
                  <a:pos x="f54" y="f55"/>
                </a:cxn>
                <a:cxn ang="f40">
                  <a:pos x="f54" y="f56"/>
                </a:cxn>
                <a:cxn ang="f40">
                  <a:pos x="f52" y="f57"/>
                </a:cxn>
                <a:cxn ang="f40">
                  <a:pos x="f58" y="f56"/>
                </a:cxn>
                <a:cxn ang="f40">
                  <a:pos x="f58" y="f55"/>
                </a:cxn>
                <a:cxn ang="f40">
                  <a:pos x="f52" y="f53"/>
                </a:cxn>
                <a:cxn ang="f40">
                  <a:pos x="f52" y="f53"/>
                </a:cxn>
              </a:cxnLst>
              <a:rect l="f48" t="f51" r="f49" b="f50"/>
              <a:pathLst>
                <a:path w="58" h="171">
                  <a:moveTo>
                    <a:pt x="f8" y="f7"/>
                  </a:moveTo>
                  <a:lnTo>
                    <a:pt x="f8" y="f7"/>
                  </a:lnTo>
                  <a:lnTo>
                    <a:pt x="f8" y="f7"/>
                  </a:lnTo>
                  <a:cubicBezTo>
                    <a:pt x="f9" y="f7"/>
                    <a:pt x="f5" y="f10"/>
                    <a:pt x="f5" y="f11"/>
                  </a:cubicBezTo>
                  <a:lnTo>
                    <a:pt x="f5" y="f8"/>
                  </a:lnTo>
                  <a:cubicBezTo>
                    <a:pt x="f5" y="f9"/>
                    <a:pt x="f9" y="f5"/>
                    <a:pt x="f8" y="f5"/>
                  </a:cubicBezTo>
                  <a:cubicBezTo>
                    <a:pt x="f12" y="f5"/>
                    <a:pt x="f6" y="f9"/>
                    <a:pt x="f6" y="f8"/>
                  </a:cubicBezTo>
                  <a:lnTo>
                    <a:pt x="f6" y="f11"/>
                  </a:lnTo>
                  <a:cubicBezTo>
                    <a:pt x="f6" y="f10"/>
                    <a:pt x="f12" y="f7"/>
                    <a:pt x="f8" y="f7"/>
                  </a:cubicBezTo>
                  <a:lnTo>
                    <a:pt x="f8" y="f7"/>
                  </a:lnTo>
                  <a:close/>
                </a:path>
              </a:pathLst>
            </a:custGeom>
            <a:noFill/>
            <a:ln w="28575" cap="flat">
              <a:solidFill>
                <a:schemeClr val="bg2">
                  <a:lumMod val="75000"/>
                </a:schemeClr>
              </a:solidFill>
              <a:prstDash val="solid"/>
              <a:miter/>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grpSp>
      <p:sp>
        <p:nvSpPr>
          <p:cNvPr id="33" name="TextBox 516"/>
          <p:cNvSpPr txBox="1"/>
          <p:nvPr/>
        </p:nvSpPr>
        <p:spPr>
          <a:xfrm>
            <a:off x="1366923" y="3105887"/>
            <a:ext cx="2125906" cy="1477332"/>
          </a:xfrm>
          <a:prstGeom prst="rect">
            <a:avLst/>
          </a:prstGeom>
          <a:noFill/>
          <a:ln cap="flat">
            <a:noFill/>
          </a:ln>
        </p:spPr>
        <p:txBody>
          <a:bodyPr vert="horz" wrap="non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5400" b="0" i="0" u="none" strike="noStrike" kern="1200" cap="none" spc="0" normalizeH="0" baseline="0" noProof="0" dirty="0">
                <a:ln>
                  <a:noFill/>
                </a:ln>
                <a:solidFill>
                  <a:schemeClr val="bg1"/>
                </a:solidFill>
                <a:effectLst/>
                <a:uLnTx/>
                <a:uFillTx/>
                <a:latin typeface="Impact" pitchFamily="34"/>
                <a:cs typeface="Arial" pitchFamily="34"/>
              </a:rPr>
              <a:t>25</a:t>
            </a:r>
            <a:br>
              <a:rPr kumimoji="0" lang="en-US" sz="4800" b="1" i="0" u="none" strike="noStrike" kern="1200" cap="none" spc="0" normalizeH="0" baseline="0" noProof="0" dirty="0">
                <a:ln>
                  <a:noFill/>
                </a:ln>
                <a:solidFill>
                  <a:schemeClr val="bg1"/>
                </a:solidFill>
                <a:effectLst/>
                <a:uLnTx/>
                <a:uFillTx/>
                <a:latin typeface="Impact" pitchFamily="34"/>
                <a:cs typeface="Arial" pitchFamily="34"/>
              </a:rPr>
            </a:br>
            <a:r>
              <a:rPr kumimoji="0" lang="en-US" sz="1800" b="0" i="0" u="none" strike="noStrike" kern="0" cap="none" spc="0" normalizeH="0" baseline="0" noProof="0" dirty="0">
                <a:ln>
                  <a:noFill/>
                </a:ln>
                <a:solidFill>
                  <a:schemeClr val="bg1"/>
                </a:solidFill>
                <a:effectLst/>
                <a:uLnTx/>
                <a:uFillTx/>
                <a:latin typeface="Century Gothic" pitchFamily="34"/>
                <a:cs typeface="Arial" pitchFamily="34"/>
              </a:rPr>
              <a:t>months average</a:t>
            </a:r>
            <a:br>
              <a:rPr kumimoji="0" lang="en-US" sz="1800" b="0" i="0" u="none" strike="noStrike" kern="0" cap="none" spc="0" normalizeH="0" baseline="0" noProof="0" dirty="0">
                <a:ln>
                  <a:noFill/>
                </a:ln>
                <a:solidFill>
                  <a:schemeClr val="bg1"/>
                </a:solidFill>
                <a:effectLst/>
                <a:uLnTx/>
                <a:uFillTx/>
                <a:latin typeface="Century Gothic" pitchFamily="34"/>
                <a:cs typeface="Arial" pitchFamily="34"/>
              </a:rPr>
            </a:br>
            <a:r>
              <a:rPr kumimoji="0" lang="en-US" sz="1800" b="0" i="0" u="none" strike="noStrike" kern="0" cap="none" spc="0" normalizeH="0" baseline="0" noProof="0" dirty="0">
                <a:ln>
                  <a:noFill/>
                </a:ln>
                <a:solidFill>
                  <a:schemeClr val="bg1"/>
                </a:solidFill>
                <a:effectLst/>
                <a:uLnTx/>
                <a:uFillTx/>
                <a:latin typeface="Century Gothic" pitchFamily="34"/>
                <a:cs typeface="Arial" pitchFamily="34"/>
              </a:rPr>
              <a:t>employee tenure</a:t>
            </a:r>
            <a:endParaRPr kumimoji="0" lang="bg-BG" sz="1800" b="0" i="0" u="none" strike="noStrike" kern="0" cap="none" spc="0" normalizeH="0" baseline="0" noProof="0" dirty="0">
              <a:ln>
                <a:noFill/>
              </a:ln>
              <a:solidFill>
                <a:schemeClr val="bg1"/>
              </a:solidFill>
              <a:effectLst/>
              <a:uLnTx/>
              <a:uFillTx/>
              <a:latin typeface="Century Gothic" pitchFamily="34"/>
              <a:cs typeface="Arial" pitchFamily="34"/>
            </a:endParaRPr>
          </a:p>
        </p:txBody>
      </p:sp>
      <p:sp>
        <p:nvSpPr>
          <p:cNvPr id="35" name="Freeform 7"/>
          <p:cNvSpPr/>
          <p:nvPr/>
        </p:nvSpPr>
        <p:spPr>
          <a:xfrm>
            <a:off x="3638200" y="2981623"/>
            <a:ext cx="2473200" cy="1566860"/>
          </a:xfrm>
          <a:custGeom>
            <a:avLst/>
            <a:gdLst>
              <a:gd name="f0" fmla="val 10800000"/>
              <a:gd name="f1" fmla="val 5400000"/>
              <a:gd name="f2" fmla="val 180"/>
              <a:gd name="f3" fmla="val w"/>
              <a:gd name="f4" fmla="val h"/>
              <a:gd name="f5" fmla="val 0"/>
              <a:gd name="f6" fmla="val 2757"/>
              <a:gd name="f7" fmla="val 1748"/>
              <a:gd name="f8" fmla="+- 0 0 -90"/>
              <a:gd name="f9" fmla="*/ f3 1 2757"/>
              <a:gd name="f10" fmla="*/ f4 1 1748"/>
              <a:gd name="f11" fmla="+- f7 0 f5"/>
              <a:gd name="f12" fmla="+- f6 0 f5"/>
              <a:gd name="f13" fmla="*/ f8 f0 1"/>
              <a:gd name="f14" fmla="*/ f12 1 2757"/>
              <a:gd name="f15" fmla="*/ f11 1 1748"/>
              <a:gd name="f16" fmla="*/ 0 f12 1"/>
              <a:gd name="f17" fmla="*/ 1748 f11 1"/>
              <a:gd name="f18" fmla="*/ 2757 f12 1"/>
              <a:gd name="f19" fmla="*/ 0 f11 1"/>
              <a:gd name="f20" fmla="*/ f13 1 f2"/>
              <a:gd name="f21" fmla="*/ f16 1 2757"/>
              <a:gd name="f22" fmla="*/ f17 1 1748"/>
              <a:gd name="f23" fmla="*/ f18 1 2757"/>
              <a:gd name="f24" fmla="*/ f19 1 1748"/>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2757" h="1748">
                <a:moveTo>
                  <a:pt x="f5" y="f7"/>
                </a:moveTo>
                <a:lnTo>
                  <a:pt x="f5" y="f7"/>
                </a:lnTo>
                <a:lnTo>
                  <a:pt x="f6" y="f7"/>
                </a:lnTo>
                <a:lnTo>
                  <a:pt x="f6" y="f5"/>
                </a:lnTo>
                <a:lnTo>
                  <a:pt x="f5" y="f5"/>
                </a:lnTo>
                <a:lnTo>
                  <a:pt x="f5" y="f7"/>
                </a:lnTo>
                <a:close/>
              </a:path>
            </a:pathLst>
          </a:custGeom>
          <a:solidFill>
            <a:srgbClr val="F0471F"/>
          </a:solidFill>
          <a:ln w="0" cap="flat">
            <a:no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38" name="Freeform 187"/>
          <p:cNvSpPr/>
          <p:nvPr/>
        </p:nvSpPr>
        <p:spPr>
          <a:xfrm>
            <a:off x="3719320" y="3158263"/>
            <a:ext cx="577461" cy="643957"/>
          </a:xfrm>
          <a:custGeom>
            <a:avLst/>
            <a:gdLst>
              <a:gd name="f0" fmla="val 10800000"/>
              <a:gd name="f1" fmla="val 5400000"/>
              <a:gd name="f2" fmla="val 180"/>
              <a:gd name="f3" fmla="val w"/>
              <a:gd name="f4" fmla="val h"/>
              <a:gd name="f5" fmla="val 0"/>
              <a:gd name="f6" fmla="val 935"/>
              <a:gd name="f7" fmla="val 909"/>
              <a:gd name="f8" fmla="val 137"/>
              <a:gd name="f9" fmla="val 396"/>
              <a:gd name="f10" fmla="val 445"/>
              <a:gd name="f11" fmla="val 177"/>
              <a:gd name="f12" fmla="val 485"/>
              <a:gd name="f13" fmla="val 226"/>
              <a:gd name="f14" fmla="val 274"/>
              <a:gd name="f15" fmla="val 314"/>
              <a:gd name="f16" fmla="val 348"/>
              <a:gd name="f17" fmla="val 308"/>
              <a:gd name="f18" fmla="val 386"/>
              <a:gd name="f19" fmla="val 426"/>
              <a:gd name="f20" fmla="val 475"/>
              <a:gd name="f21" fmla="val 524"/>
              <a:gd name="f22" fmla="val 563"/>
              <a:gd name="f23" fmla="val 630"/>
              <a:gd name="f24" fmla="val 670"/>
              <a:gd name="f25" fmla="val 719"/>
              <a:gd name="f26" fmla="val 767"/>
              <a:gd name="f27" fmla="val 807"/>
              <a:gd name="f28" fmla="val 468"/>
              <a:gd name="f29" fmla="val 726"/>
              <a:gd name="f30" fmla="val 179"/>
              <a:gd name="f31" fmla="val 399"/>
              <a:gd name="f32" fmla="val 507"/>
              <a:gd name="f33" fmla="val 885"/>
              <a:gd name="f34" fmla="val 605"/>
              <a:gd name="f35" fmla="val 803"/>
              <a:gd name="f36" fmla="val 677"/>
              <a:gd name="f37" fmla="val 829"/>
              <a:gd name="f38" fmla="val 556"/>
              <a:gd name="f39" fmla="val 791"/>
              <a:gd name="f40" fmla="val 528"/>
              <a:gd name="f41" fmla="val 795"/>
              <a:gd name="f42" fmla="val 498"/>
              <a:gd name="f43" fmla="val 798"/>
              <a:gd name="f44" fmla="val 210"/>
              <a:gd name="f45" fmla="val 619"/>
              <a:gd name="f46" fmla="+- 0 0 -90"/>
              <a:gd name="f47" fmla="*/ f3 1 935"/>
              <a:gd name="f48" fmla="*/ f4 1 909"/>
              <a:gd name="f49" fmla="+- f7 0 f5"/>
              <a:gd name="f50" fmla="+- f6 0 f5"/>
              <a:gd name="f51" fmla="*/ f46 f0 1"/>
              <a:gd name="f52" fmla="*/ f50 1 935"/>
              <a:gd name="f53" fmla="*/ f49 1 909"/>
              <a:gd name="f54" fmla="*/ 137 f50 1"/>
              <a:gd name="f55" fmla="*/ 396 f49 1"/>
              <a:gd name="f56" fmla="*/ 226 f50 1"/>
              <a:gd name="f57" fmla="*/ 485 f49 1"/>
              <a:gd name="f58" fmla="*/ 314 f50 1"/>
              <a:gd name="f59" fmla="*/ 308 f49 1"/>
              <a:gd name="f60" fmla="*/ 386 f50 1"/>
              <a:gd name="f61" fmla="*/ 475 f50 1"/>
              <a:gd name="f62" fmla="*/ 563 f50 1"/>
              <a:gd name="f63" fmla="*/ 630 f50 1"/>
              <a:gd name="f64" fmla="*/ 719 f50 1"/>
              <a:gd name="f65" fmla="*/ 807 f50 1"/>
              <a:gd name="f66" fmla="*/ 468 f50 1"/>
              <a:gd name="f67" fmla="*/ 0 f49 1"/>
              <a:gd name="f68" fmla="*/ 935 f50 1"/>
              <a:gd name="f69" fmla="*/ 399 f49 1"/>
              <a:gd name="f70" fmla="*/ 803 f50 1"/>
              <a:gd name="f71" fmla="*/ 677 f49 1"/>
              <a:gd name="f72" fmla="*/ 829 f50 1"/>
              <a:gd name="f73" fmla="*/ 909 f49 1"/>
              <a:gd name="f74" fmla="*/ 556 f50 1"/>
              <a:gd name="f75" fmla="*/ 791 f49 1"/>
              <a:gd name="f76" fmla="*/ 798 f49 1"/>
              <a:gd name="f77" fmla="*/ 0 f50 1"/>
              <a:gd name="f78" fmla="*/ f51 1 f2"/>
              <a:gd name="f79" fmla="*/ f54 1 935"/>
              <a:gd name="f80" fmla="*/ f55 1 909"/>
              <a:gd name="f81" fmla="*/ f56 1 935"/>
              <a:gd name="f82" fmla="*/ f57 1 909"/>
              <a:gd name="f83" fmla="*/ f58 1 935"/>
              <a:gd name="f84" fmla="*/ f59 1 909"/>
              <a:gd name="f85" fmla="*/ f60 1 935"/>
              <a:gd name="f86" fmla="*/ f61 1 935"/>
              <a:gd name="f87" fmla="*/ f62 1 935"/>
              <a:gd name="f88" fmla="*/ f63 1 935"/>
              <a:gd name="f89" fmla="*/ f64 1 935"/>
              <a:gd name="f90" fmla="*/ f65 1 935"/>
              <a:gd name="f91" fmla="*/ f66 1 935"/>
              <a:gd name="f92" fmla="*/ f67 1 909"/>
              <a:gd name="f93" fmla="*/ f68 1 935"/>
              <a:gd name="f94" fmla="*/ f69 1 909"/>
              <a:gd name="f95" fmla="*/ f70 1 935"/>
              <a:gd name="f96" fmla="*/ f71 1 909"/>
              <a:gd name="f97" fmla="*/ f72 1 935"/>
              <a:gd name="f98" fmla="*/ f73 1 909"/>
              <a:gd name="f99" fmla="*/ f74 1 935"/>
              <a:gd name="f100" fmla="*/ f75 1 909"/>
              <a:gd name="f101" fmla="*/ f76 1 909"/>
              <a:gd name="f102" fmla="*/ f77 1 935"/>
              <a:gd name="f103" fmla="*/ 0 1 f52"/>
              <a:gd name="f104" fmla="*/ f6 1 f52"/>
              <a:gd name="f105" fmla="*/ 0 1 f53"/>
              <a:gd name="f106" fmla="*/ f7 1 f53"/>
              <a:gd name="f107" fmla="+- f78 0 f1"/>
              <a:gd name="f108" fmla="*/ f79 1 f52"/>
              <a:gd name="f109" fmla="*/ f80 1 f53"/>
              <a:gd name="f110" fmla="*/ f81 1 f52"/>
              <a:gd name="f111" fmla="*/ f82 1 f53"/>
              <a:gd name="f112" fmla="*/ f83 1 f52"/>
              <a:gd name="f113" fmla="*/ f84 1 f53"/>
              <a:gd name="f114" fmla="*/ f85 1 f52"/>
              <a:gd name="f115" fmla="*/ f86 1 f52"/>
              <a:gd name="f116" fmla="*/ f87 1 f52"/>
              <a:gd name="f117" fmla="*/ f88 1 f52"/>
              <a:gd name="f118" fmla="*/ f89 1 f52"/>
              <a:gd name="f119" fmla="*/ f90 1 f52"/>
              <a:gd name="f120" fmla="*/ f91 1 f52"/>
              <a:gd name="f121" fmla="*/ f92 1 f53"/>
              <a:gd name="f122" fmla="*/ f93 1 f52"/>
              <a:gd name="f123" fmla="*/ f94 1 f53"/>
              <a:gd name="f124" fmla="*/ f95 1 f52"/>
              <a:gd name="f125" fmla="*/ f96 1 f53"/>
              <a:gd name="f126" fmla="*/ f97 1 f52"/>
              <a:gd name="f127" fmla="*/ f98 1 f53"/>
              <a:gd name="f128" fmla="*/ f99 1 f52"/>
              <a:gd name="f129" fmla="*/ f100 1 f53"/>
              <a:gd name="f130" fmla="*/ f101 1 f53"/>
              <a:gd name="f131" fmla="*/ f102 1 f52"/>
              <a:gd name="f132" fmla="*/ f103 f47 1"/>
              <a:gd name="f133" fmla="*/ f104 f47 1"/>
              <a:gd name="f134" fmla="*/ f106 f48 1"/>
              <a:gd name="f135" fmla="*/ f105 f48 1"/>
              <a:gd name="f136" fmla="*/ f108 f47 1"/>
              <a:gd name="f137" fmla="*/ f109 f48 1"/>
              <a:gd name="f138" fmla="*/ f110 f47 1"/>
              <a:gd name="f139" fmla="*/ f111 f48 1"/>
              <a:gd name="f140" fmla="*/ f112 f47 1"/>
              <a:gd name="f141" fmla="*/ f113 f48 1"/>
              <a:gd name="f142" fmla="*/ f114 f47 1"/>
              <a:gd name="f143" fmla="*/ f115 f47 1"/>
              <a:gd name="f144" fmla="*/ f116 f47 1"/>
              <a:gd name="f145" fmla="*/ f117 f47 1"/>
              <a:gd name="f146" fmla="*/ f118 f47 1"/>
              <a:gd name="f147" fmla="*/ f119 f47 1"/>
              <a:gd name="f148" fmla="*/ f120 f47 1"/>
              <a:gd name="f149" fmla="*/ f121 f48 1"/>
              <a:gd name="f150" fmla="*/ f122 f47 1"/>
              <a:gd name="f151" fmla="*/ f123 f48 1"/>
              <a:gd name="f152" fmla="*/ f124 f47 1"/>
              <a:gd name="f153" fmla="*/ f125 f48 1"/>
              <a:gd name="f154" fmla="*/ f126 f47 1"/>
              <a:gd name="f155" fmla="*/ f127 f48 1"/>
              <a:gd name="f156" fmla="*/ f128 f47 1"/>
              <a:gd name="f157" fmla="*/ f129 f48 1"/>
              <a:gd name="f158" fmla="*/ f130 f48 1"/>
              <a:gd name="f159" fmla="*/ f131 f47 1"/>
            </a:gdLst>
            <a:ahLst/>
            <a:cxnLst>
              <a:cxn ang="3cd4">
                <a:pos x="hc" y="t"/>
              </a:cxn>
              <a:cxn ang="0">
                <a:pos x="r" y="vc"/>
              </a:cxn>
              <a:cxn ang="cd4">
                <a:pos x="hc" y="b"/>
              </a:cxn>
              <a:cxn ang="cd2">
                <a:pos x="l" y="vc"/>
              </a:cxn>
              <a:cxn ang="f107">
                <a:pos x="f136" y="f137"/>
              </a:cxn>
              <a:cxn ang="f107">
                <a:pos x="f136" y="f137"/>
              </a:cxn>
              <a:cxn ang="f107">
                <a:pos x="f138" y="f139"/>
              </a:cxn>
              <a:cxn ang="f107">
                <a:pos x="f140" y="f137"/>
              </a:cxn>
              <a:cxn ang="f107">
                <a:pos x="f138" y="f141"/>
              </a:cxn>
              <a:cxn ang="f107">
                <a:pos x="f136" y="f137"/>
              </a:cxn>
              <a:cxn ang="f107">
                <a:pos x="f142" y="f137"/>
              </a:cxn>
              <a:cxn ang="f107">
                <a:pos x="f142" y="f137"/>
              </a:cxn>
              <a:cxn ang="f107">
                <a:pos x="f143" y="f139"/>
              </a:cxn>
              <a:cxn ang="f107">
                <a:pos x="f144" y="f137"/>
              </a:cxn>
              <a:cxn ang="f107">
                <a:pos x="f143" y="f141"/>
              </a:cxn>
              <a:cxn ang="f107">
                <a:pos x="f142" y="f137"/>
              </a:cxn>
              <a:cxn ang="f107">
                <a:pos x="f145" y="f137"/>
              </a:cxn>
              <a:cxn ang="f107">
                <a:pos x="f145" y="f137"/>
              </a:cxn>
              <a:cxn ang="f107">
                <a:pos x="f146" y="f139"/>
              </a:cxn>
              <a:cxn ang="f107">
                <a:pos x="f147" y="f137"/>
              </a:cxn>
              <a:cxn ang="f107">
                <a:pos x="f146" y="f141"/>
              </a:cxn>
              <a:cxn ang="f107">
                <a:pos x="f145" y="f137"/>
              </a:cxn>
              <a:cxn ang="f107">
                <a:pos x="f148" y="f149"/>
              </a:cxn>
              <a:cxn ang="f107">
                <a:pos x="f148" y="f149"/>
              </a:cxn>
              <a:cxn ang="f107">
                <a:pos x="f150" y="f151"/>
              </a:cxn>
              <a:cxn ang="f107">
                <a:pos x="f152" y="f153"/>
              </a:cxn>
              <a:cxn ang="f107">
                <a:pos x="f154" y="f155"/>
              </a:cxn>
              <a:cxn ang="f107">
                <a:pos x="f156" y="f157"/>
              </a:cxn>
              <a:cxn ang="f107">
                <a:pos x="f148" y="f158"/>
              </a:cxn>
              <a:cxn ang="f107">
                <a:pos x="f159" y="f151"/>
              </a:cxn>
              <a:cxn ang="f107">
                <a:pos x="f148" y="f149"/>
              </a:cxn>
            </a:cxnLst>
            <a:rect l="f132" t="f135" r="f133" b="f134"/>
            <a:pathLst>
              <a:path w="935" h="909">
                <a:moveTo>
                  <a:pt x="f8" y="f9"/>
                </a:moveTo>
                <a:lnTo>
                  <a:pt x="f8" y="f9"/>
                </a:lnTo>
                <a:cubicBezTo>
                  <a:pt x="f8" y="f10"/>
                  <a:pt x="f11" y="f12"/>
                  <a:pt x="f13" y="f12"/>
                </a:cubicBezTo>
                <a:cubicBezTo>
                  <a:pt x="f14" y="f12"/>
                  <a:pt x="f15" y="f10"/>
                  <a:pt x="f15" y="f9"/>
                </a:cubicBezTo>
                <a:cubicBezTo>
                  <a:pt x="f15" y="f16"/>
                  <a:pt x="f14" y="f17"/>
                  <a:pt x="f13" y="f17"/>
                </a:cubicBezTo>
                <a:cubicBezTo>
                  <a:pt x="f11" y="f17"/>
                  <a:pt x="f8" y="f16"/>
                  <a:pt x="f8" y="f9"/>
                </a:cubicBezTo>
                <a:close/>
                <a:moveTo>
                  <a:pt x="f18" y="f9"/>
                </a:moveTo>
                <a:lnTo>
                  <a:pt x="f18" y="f9"/>
                </a:lnTo>
                <a:cubicBezTo>
                  <a:pt x="f18" y="f10"/>
                  <a:pt x="f19" y="f12"/>
                  <a:pt x="f20" y="f12"/>
                </a:cubicBezTo>
                <a:cubicBezTo>
                  <a:pt x="f21" y="f12"/>
                  <a:pt x="f22" y="f10"/>
                  <a:pt x="f22" y="f9"/>
                </a:cubicBezTo>
                <a:cubicBezTo>
                  <a:pt x="f22" y="f16"/>
                  <a:pt x="f21" y="f17"/>
                  <a:pt x="f20" y="f17"/>
                </a:cubicBezTo>
                <a:cubicBezTo>
                  <a:pt x="f19" y="f17"/>
                  <a:pt x="f18" y="f16"/>
                  <a:pt x="f18" y="f9"/>
                </a:cubicBezTo>
                <a:close/>
                <a:moveTo>
                  <a:pt x="f23" y="f9"/>
                </a:moveTo>
                <a:lnTo>
                  <a:pt x="f23" y="f9"/>
                </a:lnTo>
                <a:cubicBezTo>
                  <a:pt x="f23" y="f10"/>
                  <a:pt x="f24" y="f12"/>
                  <a:pt x="f25" y="f12"/>
                </a:cubicBezTo>
                <a:cubicBezTo>
                  <a:pt x="f26" y="f12"/>
                  <a:pt x="f27" y="f10"/>
                  <a:pt x="f27" y="f9"/>
                </a:cubicBezTo>
                <a:cubicBezTo>
                  <a:pt x="f27" y="f16"/>
                  <a:pt x="f26" y="f17"/>
                  <a:pt x="f25" y="f17"/>
                </a:cubicBezTo>
                <a:cubicBezTo>
                  <a:pt x="f24" y="f17"/>
                  <a:pt x="f23" y="f16"/>
                  <a:pt x="f23" y="f9"/>
                </a:cubicBezTo>
                <a:close/>
                <a:moveTo>
                  <a:pt x="f28" y="f5"/>
                </a:moveTo>
                <a:lnTo>
                  <a:pt x="f28" y="f5"/>
                </a:lnTo>
                <a:cubicBezTo>
                  <a:pt x="f29" y="f5"/>
                  <a:pt x="f6" y="f30"/>
                  <a:pt x="f6" y="f31"/>
                </a:cubicBezTo>
                <a:cubicBezTo>
                  <a:pt x="f6" y="f32"/>
                  <a:pt x="f33" y="f34"/>
                  <a:pt x="f35" y="f36"/>
                </a:cubicBezTo>
                <a:lnTo>
                  <a:pt x="f37" y="f7"/>
                </a:lnTo>
                <a:lnTo>
                  <a:pt x="f38" y="f39"/>
                </a:lnTo>
                <a:cubicBezTo>
                  <a:pt x="f40" y="f41"/>
                  <a:pt x="f42" y="f43"/>
                  <a:pt x="f28" y="f43"/>
                </a:cubicBezTo>
                <a:cubicBezTo>
                  <a:pt x="f44" y="f43"/>
                  <a:pt x="f5" y="f45"/>
                  <a:pt x="f5" y="f31"/>
                </a:cubicBezTo>
                <a:cubicBezTo>
                  <a:pt x="f5" y="f30"/>
                  <a:pt x="f44" y="f5"/>
                  <a:pt x="f28" y="f5"/>
                </a:cubicBezTo>
                <a:close/>
              </a:path>
            </a:pathLst>
          </a:custGeom>
          <a:solidFill>
            <a:schemeClr val="bg1"/>
          </a:solidFill>
          <a:ln w="0" cap="flat">
            <a:solidFill>
              <a:schemeClr val="bg1"/>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39" name="TextBox 516"/>
          <p:cNvSpPr txBox="1"/>
          <p:nvPr/>
        </p:nvSpPr>
        <p:spPr>
          <a:xfrm>
            <a:off x="4544011" y="3014136"/>
            <a:ext cx="1533531" cy="1477332"/>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5400" b="0" i="0" u="none" strike="noStrike" kern="1200" cap="none" spc="0" normalizeH="0" baseline="0" noProof="0" dirty="0">
                <a:ln>
                  <a:noFill/>
                </a:ln>
                <a:solidFill>
                  <a:schemeClr val="bg1"/>
                </a:solidFill>
                <a:effectLst/>
                <a:uLnTx/>
                <a:uFillTx/>
                <a:latin typeface="Impact" pitchFamily="34"/>
                <a:cs typeface="Arial" pitchFamily="34"/>
              </a:rPr>
              <a:t>88%</a:t>
            </a:r>
            <a:br>
              <a:rPr kumimoji="0" lang="en-US" sz="4800" b="1" i="0" u="none" strike="noStrike" kern="1200" cap="none" spc="0" normalizeH="0" baseline="0" noProof="0" dirty="0">
                <a:ln>
                  <a:noFill/>
                </a:ln>
                <a:solidFill>
                  <a:srgbClr val="000000"/>
                </a:solidFill>
                <a:effectLst/>
                <a:uLnTx/>
                <a:uFillTx/>
                <a:latin typeface="Impact" pitchFamily="34"/>
                <a:cs typeface="Arial" pitchFamily="34"/>
              </a:rPr>
            </a:br>
            <a:r>
              <a:rPr kumimoji="0" lang="en-US" sz="1800" b="0" i="0" u="none" strike="noStrike" kern="0" cap="none" spc="0" normalizeH="0" baseline="0" noProof="0" dirty="0">
                <a:ln>
                  <a:noFill/>
                </a:ln>
                <a:solidFill>
                  <a:schemeClr val="bg1"/>
                </a:solidFill>
                <a:effectLst/>
                <a:uLnTx/>
                <a:uFillTx/>
                <a:latin typeface="Century Gothic" pitchFamily="34"/>
                <a:cs typeface="Arial" pitchFamily="34"/>
              </a:rPr>
              <a:t>bilingual</a:t>
            </a:r>
            <a:br>
              <a:rPr kumimoji="0" lang="en-US" sz="1800" b="0" i="0" u="none" strike="noStrike" kern="0" cap="none" spc="0" normalizeH="0" baseline="0" noProof="0" dirty="0">
                <a:ln>
                  <a:noFill/>
                </a:ln>
                <a:solidFill>
                  <a:schemeClr val="bg1"/>
                </a:solidFill>
                <a:effectLst/>
                <a:uLnTx/>
                <a:uFillTx/>
                <a:latin typeface="Century Gothic" pitchFamily="34"/>
                <a:cs typeface="Arial" pitchFamily="34"/>
              </a:rPr>
            </a:br>
            <a:r>
              <a:rPr kumimoji="0" lang="en-US" sz="1800" b="0" i="0" u="none" strike="noStrike" kern="0" cap="none" spc="0" normalizeH="0" baseline="0" noProof="0" dirty="0">
                <a:ln>
                  <a:noFill/>
                </a:ln>
                <a:solidFill>
                  <a:schemeClr val="bg1"/>
                </a:solidFill>
                <a:effectLst/>
                <a:uLnTx/>
                <a:uFillTx/>
                <a:latin typeface="Century Gothic" pitchFamily="34"/>
                <a:cs typeface="Arial" pitchFamily="34"/>
              </a:rPr>
              <a:t>employee</a:t>
            </a:r>
            <a:endParaRPr kumimoji="0" lang="bg-BG" sz="1800" b="0" i="0" u="none" strike="noStrike" kern="0" cap="none" spc="0" normalizeH="0" baseline="0" noProof="0" dirty="0">
              <a:ln>
                <a:noFill/>
              </a:ln>
              <a:solidFill>
                <a:schemeClr val="bg1"/>
              </a:solidFill>
              <a:effectLst/>
              <a:uLnTx/>
              <a:uFillTx/>
              <a:latin typeface="Century Gothic" pitchFamily="34"/>
              <a:cs typeface="Arial" pitchFamily="34"/>
            </a:endParaRPr>
          </a:p>
        </p:txBody>
      </p:sp>
      <p:sp>
        <p:nvSpPr>
          <p:cNvPr id="42" name="Freeform 187"/>
          <p:cNvSpPr/>
          <p:nvPr/>
        </p:nvSpPr>
        <p:spPr>
          <a:xfrm flipH="1">
            <a:off x="4240922" y="3705757"/>
            <a:ext cx="574727" cy="643957"/>
          </a:xfrm>
          <a:custGeom>
            <a:avLst/>
            <a:gdLst>
              <a:gd name="f0" fmla="val 10800000"/>
              <a:gd name="f1" fmla="val 5400000"/>
              <a:gd name="f2" fmla="val 180"/>
              <a:gd name="f3" fmla="val w"/>
              <a:gd name="f4" fmla="val h"/>
              <a:gd name="f5" fmla="val 0"/>
              <a:gd name="f6" fmla="val 935"/>
              <a:gd name="f7" fmla="val 909"/>
              <a:gd name="f8" fmla="val 137"/>
              <a:gd name="f9" fmla="val 396"/>
              <a:gd name="f10" fmla="val 445"/>
              <a:gd name="f11" fmla="val 177"/>
              <a:gd name="f12" fmla="val 485"/>
              <a:gd name="f13" fmla="val 226"/>
              <a:gd name="f14" fmla="val 274"/>
              <a:gd name="f15" fmla="val 314"/>
              <a:gd name="f16" fmla="val 348"/>
              <a:gd name="f17" fmla="val 308"/>
              <a:gd name="f18" fmla="val 386"/>
              <a:gd name="f19" fmla="val 426"/>
              <a:gd name="f20" fmla="val 475"/>
              <a:gd name="f21" fmla="val 524"/>
              <a:gd name="f22" fmla="val 563"/>
              <a:gd name="f23" fmla="val 630"/>
              <a:gd name="f24" fmla="val 670"/>
              <a:gd name="f25" fmla="val 719"/>
              <a:gd name="f26" fmla="val 767"/>
              <a:gd name="f27" fmla="val 807"/>
              <a:gd name="f28" fmla="val 468"/>
              <a:gd name="f29" fmla="val 726"/>
              <a:gd name="f30" fmla="val 179"/>
              <a:gd name="f31" fmla="val 399"/>
              <a:gd name="f32" fmla="val 507"/>
              <a:gd name="f33" fmla="val 885"/>
              <a:gd name="f34" fmla="val 605"/>
              <a:gd name="f35" fmla="val 803"/>
              <a:gd name="f36" fmla="val 677"/>
              <a:gd name="f37" fmla="val 829"/>
              <a:gd name="f38" fmla="val 556"/>
              <a:gd name="f39" fmla="val 791"/>
              <a:gd name="f40" fmla="val 528"/>
              <a:gd name="f41" fmla="val 795"/>
              <a:gd name="f42" fmla="val 498"/>
              <a:gd name="f43" fmla="val 798"/>
              <a:gd name="f44" fmla="val 210"/>
              <a:gd name="f45" fmla="val 619"/>
              <a:gd name="f46" fmla="+- 0 0 -90"/>
              <a:gd name="f47" fmla="*/ f3 1 935"/>
              <a:gd name="f48" fmla="*/ f4 1 909"/>
              <a:gd name="f49" fmla="+- f7 0 f5"/>
              <a:gd name="f50" fmla="+- f6 0 f5"/>
              <a:gd name="f51" fmla="*/ f46 f0 1"/>
              <a:gd name="f52" fmla="*/ f50 1 935"/>
              <a:gd name="f53" fmla="*/ f49 1 909"/>
              <a:gd name="f54" fmla="*/ 137 f50 1"/>
              <a:gd name="f55" fmla="*/ 396 f49 1"/>
              <a:gd name="f56" fmla="*/ 226 f50 1"/>
              <a:gd name="f57" fmla="*/ 485 f49 1"/>
              <a:gd name="f58" fmla="*/ 314 f50 1"/>
              <a:gd name="f59" fmla="*/ 308 f49 1"/>
              <a:gd name="f60" fmla="*/ 386 f50 1"/>
              <a:gd name="f61" fmla="*/ 475 f50 1"/>
              <a:gd name="f62" fmla="*/ 563 f50 1"/>
              <a:gd name="f63" fmla="*/ 630 f50 1"/>
              <a:gd name="f64" fmla="*/ 719 f50 1"/>
              <a:gd name="f65" fmla="*/ 807 f50 1"/>
              <a:gd name="f66" fmla="*/ 468 f50 1"/>
              <a:gd name="f67" fmla="*/ 0 f49 1"/>
              <a:gd name="f68" fmla="*/ 935 f50 1"/>
              <a:gd name="f69" fmla="*/ 399 f49 1"/>
              <a:gd name="f70" fmla="*/ 803 f50 1"/>
              <a:gd name="f71" fmla="*/ 677 f49 1"/>
              <a:gd name="f72" fmla="*/ 829 f50 1"/>
              <a:gd name="f73" fmla="*/ 909 f49 1"/>
              <a:gd name="f74" fmla="*/ 556 f50 1"/>
              <a:gd name="f75" fmla="*/ 791 f49 1"/>
              <a:gd name="f76" fmla="*/ 798 f49 1"/>
              <a:gd name="f77" fmla="*/ 0 f50 1"/>
              <a:gd name="f78" fmla="*/ f51 1 f2"/>
              <a:gd name="f79" fmla="*/ f54 1 935"/>
              <a:gd name="f80" fmla="*/ f55 1 909"/>
              <a:gd name="f81" fmla="*/ f56 1 935"/>
              <a:gd name="f82" fmla="*/ f57 1 909"/>
              <a:gd name="f83" fmla="*/ f58 1 935"/>
              <a:gd name="f84" fmla="*/ f59 1 909"/>
              <a:gd name="f85" fmla="*/ f60 1 935"/>
              <a:gd name="f86" fmla="*/ f61 1 935"/>
              <a:gd name="f87" fmla="*/ f62 1 935"/>
              <a:gd name="f88" fmla="*/ f63 1 935"/>
              <a:gd name="f89" fmla="*/ f64 1 935"/>
              <a:gd name="f90" fmla="*/ f65 1 935"/>
              <a:gd name="f91" fmla="*/ f66 1 935"/>
              <a:gd name="f92" fmla="*/ f67 1 909"/>
              <a:gd name="f93" fmla="*/ f68 1 935"/>
              <a:gd name="f94" fmla="*/ f69 1 909"/>
              <a:gd name="f95" fmla="*/ f70 1 935"/>
              <a:gd name="f96" fmla="*/ f71 1 909"/>
              <a:gd name="f97" fmla="*/ f72 1 935"/>
              <a:gd name="f98" fmla="*/ f73 1 909"/>
              <a:gd name="f99" fmla="*/ f74 1 935"/>
              <a:gd name="f100" fmla="*/ f75 1 909"/>
              <a:gd name="f101" fmla="*/ f76 1 909"/>
              <a:gd name="f102" fmla="*/ f77 1 935"/>
              <a:gd name="f103" fmla="*/ 0 1 f52"/>
              <a:gd name="f104" fmla="*/ f6 1 f52"/>
              <a:gd name="f105" fmla="*/ 0 1 f53"/>
              <a:gd name="f106" fmla="*/ f7 1 f53"/>
              <a:gd name="f107" fmla="+- f78 0 f1"/>
              <a:gd name="f108" fmla="*/ f79 1 f52"/>
              <a:gd name="f109" fmla="*/ f80 1 f53"/>
              <a:gd name="f110" fmla="*/ f81 1 f52"/>
              <a:gd name="f111" fmla="*/ f82 1 f53"/>
              <a:gd name="f112" fmla="*/ f83 1 f52"/>
              <a:gd name="f113" fmla="*/ f84 1 f53"/>
              <a:gd name="f114" fmla="*/ f85 1 f52"/>
              <a:gd name="f115" fmla="*/ f86 1 f52"/>
              <a:gd name="f116" fmla="*/ f87 1 f52"/>
              <a:gd name="f117" fmla="*/ f88 1 f52"/>
              <a:gd name="f118" fmla="*/ f89 1 f52"/>
              <a:gd name="f119" fmla="*/ f90 1 f52"/>
              <a:gd name="f120" fmla="*/ f91 1 f52"/>
              <a:gd name="f121" fmla="*/ f92 1 f53"/>
              <a:gd name="f122" fmla="*/ f93 1 f52"/>
              <a:gd name="f123" fmla="*/ f94 1 f53"/>
              <a:gd name="f124" fmla="*/ f95 1 f52"/>
              <a:gd name="f125" fmla="*/ f96 1 f53"/>
              <a:gd name="f126" fmla="*/ f97 1 f52"/>
              <a:gd name="f127" fmla="*/ f98 1 f53"/>
              <a:gd name="f128" fmla="*/ f99 1 f52"/>
              <a:gd name="f129" fmla="*/ f100 1 f53"/>
              <a:gd name="f130" fmla="*/ f101 1 f53"/>
              <a:gd name="f131" fmla="*/ f102 1 f52"/>
              <a:gd name="f132" fmla="*/ f103 f47 1"/>
              <a:gd name="f133" fmla="*/ f104 f47 1"/>
              <a:gd name="f134" fmla="*/ f106 f48 1"/>
              <a:gd name="f135" fmla="*/ f105 f48 1"/>
              <a:gd name="f136" fmla="*/ f108 f47 1"/>
              <a:gd name="f137" fmla="*/ f109 f48 1"/>
              <a:gd name="f138" fmla="*/ f110 f47 1"/>
              <a:gd name="f139" fmla="*/ f111 f48 1"/>
              <a:gd name="f140" fmla="*/ f112 f47 1"/>
              <a:gd name="f141" fmla="*/ f113 f48 1"/>
              <a:gd name="f142" fmla="*/ f114 f47 1"/>
              <a:gd name="f143" fmla="*/ f115 f47 1"/>
              <a:gd name="f144" fmla="*/ f116 f47 1"/>
              <a:gd name="f145" fmla="*/ f117 f47 1"/>
              <a:gd name="f146" fmla="*/ f118 f47 1"/>
              <a:gd name="f147" fmla="*/ f119 f47 1"/>
              <a:gd name="f148" fmla="*/ f120 f47 1"/>
              <a:gd name="f149" fmla="*/ f121 f48 1"/>
              <a:gd name="f150" fmla="*/ f122 f47 1"/>
              <a:gd name="f151" fmla="*/ f123 f48 1"/>
              <a:gd name="f152" fmla="*/ f124 f47 1"/>
              <a:gd name="f153" fmla="*/ f125 f48 1"/>
              <a:gd name="f154" fmla="*/ f126 f47 1"/>
              <a:gd name="f155" fmla="*/ f127 f48 1"/>
              <a:gd name="f156" fmla="*/ f128 f47 1"/>
              <a:gd name="f157" fmla="*/ f129 f48 1"/>
              <a:gd name="f158" fmla="*/ f130 f48 1"/>
              <a:gd name="f159" fmla="*/ f131 f47 1"/>
            </a:gdLst>
            <a:ahLst/>
            <a:cxnLst>
              <a:cxn ang="3cd4">
                <a:pos x="hc" y="t"/>
              </a:cxn>
              <a:cxn ang="0">
                <a:pos x="r" y="vc"/>
              </a:cxn>
              <a:cxn ang="cd4">
                <a:pos x="hc" y="b"/>
              </a:cxn>
              <a:cxn ang="cd2">
                <a:pos x="l" y="vc"/>
              </a:cxn>
              <a:cxn ang="f107">
                <a:pos x="f136" y="f137"/>
              </a:cxn>
              <a:cxn ang="f107">
                <a:pos x="f136" y="f137"/>
              </a:cxn>
              <a:cxn ang="f107">
                <a:pos x="f138" y="f139"/>
              </a:cxn>
              <a:cxn ang="f107">
                <a:pos x="f140" y="f137"/>
              </a:cxn>
              <a:cxn ang="f107">
                <a:pos x="f138" y="f141"/>
              </a:cxn>
              <a:cxn ang="f107">
                <a:pos x="f136" y="f137"/>
              </a:cxn>
              <a:cxn ang="f107">
                <a:pos x="f142" y="f137"/>
              </a:cxn>
              <a:cxn ang="f107">
                <a:pos x="f142" y="f137"/>
              </a:cxn>
              <a:cxn ang="f107">
                <a:pos x="f143" y="f139"/>
              </a:cxn>
              <a:cxn ang="f107">
                <a:pos x="f144" y="f137"/>
              </a:cxn>
              <a:cxn ang="f107">
                <a:pos x="f143" y="f141"/>
              </a:cxn>
              <a:cxn ang="f107">
                <a:pos x="f142" y="f137"/>
              </a:cxn>
              <a:cxn ang="f107">
                <a:pos x="f145" y="f137"/>
              </a:cxn>
              <a:cxn ang="f107">
                <a:pos x="f145" y="f137"/>
              </a:cxn>
              <a:cxn ang="f107">
                <a:pos x="f146" y="f139"/>
              </a:cxn>
              <a:cxn ang="f107">
                <a:pos x="f147" y="f137"/>
              </a:cxn>
              <a:cxn ang="f107">
                <a:pos x="f146" y="f141"/>
              </a:cxn>
              <a:cxn ang="f107">
                <a:pos x="f145" y="f137"/>
              </a:cxn>
              <a:cxn ang="f107">
                <a:pos x="f148" y="f149"/>
              </a:cxn>
              <a:cxn ang="f107">
                <a:pos x="f148" y="f149"/>
              </a:cxn>
              <a:cxn ang="f107">
                <a:pos x="f150" y="f151"/>
              </a:cxn>
              <a:cxn ang="f107">
                <a:pos x="f152" y="f153"/>
              </a:cxn>
              <a:cxn ang="f107">
                <a:pos x="f154" y="f155"/>
              </a:cxn>
              <a:cxn ang="f107">
                <a:pos x="f156" y="f157"/>
              </a:cxn>
              <a:cxn ang="f107">
                <a:pos x="f148" y="f158"/>
              </a:cxn>
              <a:cxn ang="f107">
                <a:pos x="f159" y="f151"/>
              </a:cxn>
              <a:cxn ang="f107">
                <a:pos x="f148" y="f149"/>
              </a:cxn>
            </a:cxnLst>
            <a:rect l="f132" t="f135" r="f133" b="f134"/>
            <a:pathLst>
              <a:path w="935" h="909">
                <a:moveTo>
                  <a:pt x="f8" y="f9"/>
                </a:moveTo>
                <a:lnTo>
                  <a:pt x="f8" y="f9"/>
                </a:lnTo>
                <a:cubicBezTo>
                  <a:pt x="f8" y="f10"/>
                  <a:pt x="f11" y="f12"/>
                  <a:pt x="f13" y="f12"/>
                </a:cubicBezTo>
                <a:cubicBezTo>
                  <a:pt x="f14" y="f12"/>
                  <a:pt x="f15" y="f10"/>
                  <a:pt x="f15" y="f9"/>
                </a:cubicBezTo>
                <a:cubicBezTo>
                  <a:pt x="f15" y="f16"/>
                  <a:pt x="f14" y="f17"/>
                  <a:pt x="f13" y="f17"/>
                </a:cubicBezTo>
                <a:cubicBezTo>
                  <a:pt x="f11" y="f17"/>
                  <a:pt x="f8" y="f16"/>
                  <a:pt x="f8" y="f9"/>
                </a:cubicBezTo>
                <a:close/>
                <a:moveTo>
                  <a:pt x="f18" y="f9"/>
                </a:moveTo>
                <a:lnTo>
                  <a:pt x="f18" y="f9"/>
                </a:lnTo>
                <a:cubicBezTo>
                  <a:pt x="f18" y="f10"/>
                  <a:pt x="f19" y="f12"/>
                  <a:pt x="f20" y="f12"/>
                </a:cubicBezTo>
                <a:cubicBezTo>
                  <a:pt x="f21" y="f12"/>
                  <a:pt x="f22" y="f10"/>
                  <a:pt x="f22" y="f9"/>
                </a:cubicBezTo>
                <a:cubicBezTo>
                  <a:pt x="f22" y="f16"/>
                  <a:pt x="f21" y="f17"/>
                  <a:pt x="f20" y="f17"/>
                </a:cubicBezTo>
                <a:cubicBezTo>
                  <a:pt x="f19" y="f17"/>
                  <a:pt x="f18" y="f16"/>
                  <a:pt x="f18" y="f9"/>
                </a:cubicBezTo>
                <a:close/>
                <a:moveTo>
                  <a:pt x="f23" y="f9"/>
                </a:moveTo>
                <a:lnTo>
                  <a:pt x="f23" y="f9"/>
                </a:lnTo>
                <a:cubicBezTo>
                  <a:pt x="f23" y="f10"/>
                  <a:pt x="f24" y="f12"/>
                  <a:pt x="f25" y="f12"/>
                </a:cubicBezTo>
                <a:cubicBezTo>
                  <a:pt x="f26" y="f12"/>
                  <a:pt x="f27" y="f10"/>
                  <a:pt x="f27" y="f9"/>
                </a:cubicBezTo>
                <a:cubicBezTo>
                  <a:pt x="f27" y="f16"/>
                  <a:pt x="f26" y="f17"/>
                  <a:pt x="f25" y="f17"/>
                </a:cubicBezTo>
                <a:cubicBezTo>
                  <a:pt x="f24" y="f17"/>
                  <a:pt x="f23" y="f16"/>
                  <a:pt x="f23" y="f9"/>
                </a:cubicBezTo>
                <a:close/>
                <a:moveTo>
                  <a:pt x="f28" y="f5"/>
                </a:moveTo>
                <a:lnTo>
                  <a:pt x="f28" y="f5"/>
                </a:lnTo>
                <a:cubicBezTo>
                  <a:pt x="f29" y="f5"/>
                  <a:pt x="f6" y="f30"/>
                  <a:pt x="f6" y="f31"/>
                </a:cubicBezTo>
                <a:cubicBezTo>
                  <a:pt x="f6" y="f32"/>
                  <a:pt x="f33" y="f34"/>
                  <a:pt x="f35" y="f36"/>
                </a:cubicBezTo>
                <a:lnTo>
                  <a:pt x="f37" y="f7"/>
                </a:lnTo>
                <a:lnTo>
                  <a:pt x="f38" y="f39"/>
                </a:lnTo>
                <a:cubicBezTo>
                  <a:pt x="f40" y="f41"/>
                  <a:pt x="f42" y="f43"/>
                  <a:pt x="f28" y="f43"/>
                </a:cubicBezTo>
                <a:cubicBezTo>
                  <a:pt x="f44" y="f43"/>
                  <a:pt x="f5" y="f45"/>
                  <a:pt x="f5" y="f31"/>
                </a:cubicBezTo>
                <a:cubicBezTo>
                  <a:pt x="f5" y="f30"/>
                  <a:pt x="f44" y="f5"/>
                  <a:pt x="f28" y="f5"/>
                </a:cubicBezTo>
                <a:close/>
              </a:path>
            </a:pathLst>
          </a:custGeom>
          <a:solidFill>
            <a:schemeClr val="bg1"/>
          </a:solidFill>
          <a:ln w="0" cap="flat">
            <a:solidFill>
              <a:schemeClr val="bg1"/>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44" name="Freeform 7"/>
          <p:cNvSpPr/>
          <p:nvPr/>
        </p:nvSpPr>
        <p:spPr>
          <a:xfrm>
            <a:off x="3638201" y="4542230"/>
            <a:ext cx="2473200" cy="1566000"/>
          </a:xfrm>
          <a:custGeom>
            <a:avLst/>
            <a:gdLst>
              <a:gd name="f0" fmla="val 10800000"/>
              <a:gd name="f1" fmla="val 5400000"/>
              <a:gd name="f2" fmla="val 180"/>
              <a:gd name="f3" fmla="val w"/>
              <a:gd name="f4" fmla="val h"/>
              <a:gd name="f5" fmla="val 0"/>
              <a:gd name="f6" fmla="val 2757"/>
              <a:gd name="f7" fmla="val 1748"/>
              <a:gd name="f8" fmla="+- 0 0 -90"/>
              <a:gd name="f9" fmla="*/ f3 1 2757"/>
              <a:gd name="f10" fmla="*/ f4 1 1748"/>
              <a:gd name="f11" fmla="+- f7 0 f5"/>
              <a:gd name="f12" fmla="+- f6 0 f5"/>
              <a:gd name="f13" fmla="*/ f8 f0 1"/>
              <a:gd name="f14" fmla="*/ f12 1 2757"/>
              <a:gd name="f15" fmla="*/ f11 1 1748"/>
              <a:gd name="f16" fmla="*/ 0 f12 1"/>
              <a:gd name="f17" fmla="*/ 1748 f11 1"/>
              <a:gd name="f18" fmla="*/ 2757 f12 1"/>
              <a:gd name="f19" fmla="*/ 0 f11 1"/>
              <a:gd name="f20" fmla="*/ f13 1 f2"/>
              <a:gd name="f21" fmla="*/ f16 1 2757"/>
              <a:gd name="f22" fmla="*/ f17 1 1748"/>
              <a:gd name="f23" fmla="*/ f18 1 2757"/>
              <a:gd name="f24" fmla="*/ f19 1 1748"/>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2757" h="1748">
                <a:moveTo>
                  <a:pt x="f5" y="f7"/>
                </a:moveTo>
                <a:lnTo>
                  <a:pt x="f5" y="f7"/>
                </a:lnTo>
                <a:lnTo>
                  <a:pt x="f6" y="f7"/>
                </a:lnTo>
                <a:lnTo>
                  <a:pt x="f6" y="f5"/>
                </a:lnTo>
                <a:lnTo>
                  <a:pt x="f5" y="f5"/>
                </a:lnTo>
                <a:lnTo>
                  <a:pt x="f5" y="f7"/>
                </a:lnTo>
                <a:close/>
              </a:path>
            </a:pathLst>
          </a:custGeom>
          <a:solidFill>
            <a:srgbClr val="3694A1"/>
          </a:solidFill>
          <a:ln w="0" cap="flat">
            <a:no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45" name="Freeform 187"/>
          <p:cNvSpPr/>
          <p:nvPr/>
        </p:nvSpPr>
        <p:spPr>
          <a:xfrm>
            <a:off x="3724241" y="5365113"/>
            <a:ext cx="577461" cy="643957"/>
          </a:xfrm>
          <a:custGeom>
            <a:avLst/>
            <a:gdLst>
              <a:gd name="f0" fmla="val 10800000"/>
              <a:gd name="f1" fmla="val 5400000"/>
              <a:gd name="f2" fmla="val 180"/>
              <a:gd name="f3" fmla="val w"/>
              <a:gd name="f4" fmla="val h"/>
              <a:gd name="f5" fmla="val 0"/>
              <a:gd name="f6" fmla="val 935"/>
              <a:gd name="f7" fmla="val 909"/>
              <a:gd name="f8" fmla="val 137"/>
              <a:gd name="f9" fmla="val 396"/>
              <a:gd name="f10" fmla="val 445"/>
              <a:gd name="f11" fmla="val 177"/>
              <a:gd name="f12" fmla="val 485"/>
              <a:gd name="f13" fmla="val 226"/>
              <a:gd name="f14" fmla="val 274"/>
              <a:gd name="f15" fmla="val 314"/>
              <a:gd name="f16" fmla="val 348"/>
              <a:gd name="f17" fmla="val 308"/>
              <a:gd name="f18" fmla="val 386"/>
              <a:gd name="f19" fmla="val 426"/>
              <a:gd name="f20" fmla="val 475"/>
              <a:gd name="f21" fmla="val 524"/>
              <a:gd name="f22" fmla="val 563"/>
              <a:gd name="f23" fmla="val 630"/>
              <a:gd name="f24" fmla="val 670"/>
              <a:gd name="f25" fmla="val 719"/>
              <a:gd name="f26" fmla="val 767"/>
              <a:gd name="f27" fmla="val 807"/>
              <a:gd name="f28" fmla="val 468"/>
              <a:gd name="f29" fmla="val 726"/>
              <a:gd name="f30" fmla="val 179"/>
              <a:gd name="f31" fmla="val 399"/>
              <a:gd name="f32" fmla="val 507"/>
              <a:gd name="f33" fmla="val 885"/>
              <a:gd name="f34" fmla="val 605"/>
              <a:gd name="f35" fmla="val 803"/>
              <a:gd name="f36" fmla="val 677"/>
              <a:gd name="f37" fmla="val 829"/>
              <a:gd name="f38" fmla="val 556"/>
              <a:gd name="f39" fmla="val 791"/>
              <a:gd name="f40" fmla="val 528"/>
              <a:gd name="f41" fmla="val 795"/>
              <a:gd name="f42" fmla="val 498"/>
              <a:gd name="f43" fmla="val 798"/>
              <a:gd name="f44" fmla="val 210"/>
              <a:gd name="f45" fmla="val 619"/>
              <a:gd name="f46" fmla="+- 0 0 -90"/>
              <a:gd name="f47" fmla="*/ f3 1 935"/>
              <a:gd name="f48" fmla="*/ f4 1 909"/>
              <a:gd name="f49" fmla="+- f7 0 f5"/>
              <a:gd name="f50" fmla="+- f6 0 f5"/>
              <a:gd name="f51" fmla="*/ f46 f0 1"/>
              <a:gd name="f52" fmla="*/ f50 1 935"/>
              <a:gd name="f53" fmla="*/ f49 1 909"/>
              <a:gd name="f54" fmla="*/ 137 f50 1"/>
              <a:gd name="f55" fmla="*/ 396 f49 1"/>
              <a:gd name="f56" fmla="*/ 226 f50 1"/>
              <a:gd name="f57" fmla="*/ 485 f49 1"/>
              <a:gd name="f58" fmla="*/ 314 f50 1"/>
              <a:gd name="f59" fmla="*/ 308 f49 1"/>
              <a:gd name="f60" fmla="*/ 386 f50 1"/>
              <a:gd name="f61" fmla="*/ 475 f50 1"/>
              <a:gd name="f62" fmla="*/ 563 f50 1"/>
              <a:gd name="f63" fmla="*/ 630 f50 1"/>
              <a:gd name="f64" fmla="*/ 719 f50 1"/>
              <a:gd name="f65" fmla="*/ 807 f50 1"/>
              <a:gd name="f66" fmla="*/ 468 f50 1"/>
              <a:gd name="f67" fmla="*/ 0 f49 1"/>
              <a:gd name="f68" fmla="*/ 935 f50 1"/>
              <a:gd name="f69" fmla="*/ 399 f49 1"/>
              <a:gd name="f70" fmla="*/ 803 f50 1"/>
              <a:gd name="f71" fmla="*/ 677 f49 1"/>
              <a:gd name="f72" fmla="*/ 829 f50 1"/>
              <a:gd name="f73" fmla="*/ 909 f49 1"/>
              <a:gd name="f74" fmla="*/ 556 f50 1"/>
              <a:gd name="f75" fmla="*/ 791 f49 1"/>
              <a:gd name="f76" fmla="*/ 798 f49 1"/>
              <a:gd name="f77" fmla="*/ 0 f50 1"/>
              <a:gd name="f78" fmla="*/ f51 1 f2"/>
              <a:gd name="f79" fmla="*/ f54 1 935"/>
              <a:gd name="f80" fmla="*/ f55 1 909"/>
              <a:gd name="f81" fmla="*/ f56 1 935"/>
              <a:gd name="f82" fmla="*/ f57 1 909"/>
              <a:gd name="f83" fmla="*/ f58 1 935"/>
              <a:gd name="f84" fmla="*/ f59 1 909"/>
              <a:gd name="f85" fmla="*/ f60 1 935"/>
              <a:gd name="f86" fmla="*/ f61 1 935"/>
              <a:gd name="f87" fmla="*/ f62 1 935"/>
              <a:gd name="f88" fmla="*/ f63 1 935"/>
              <a:gd name="f89" fmla="*/ f64 1 935"/>
              <a:gd name="f90" fmla="*/ f65 1 935"/>
              <a:gd name="f91" fmla="*/ f66 1 935"/>
              <a:gd name="f92" fmla="*/ f67 1 909"/>
              <a:gd name="f93" fmla="*/ f68 1 935"/>
              <a:gd name="f94" fmla="*/ f69 1 909"/>
              <a:gd name="f95" fmla="*/ f70 1 935"/>
              <a:gd name="f96" fmla="*/ f71 1 909"/>
              <a:gd name="f97" fmla="*/ f72 1 935"/>
              <a:gd name="f98" fmla="*/ f73 1 909"/>
              <a:gd name="f99" fmla="*/ f74 1 935"/>
              <a:gd name="f100" fmla="*/ f75 1 909"/>
              <a:gd name="f101" fmla="*/ f76 1 909"/>
              <a:gd name="f102" fmla="*/ f77 1 935"/>
              <a:gd name="f103" fmla="*/ 0 1 f52"/>
              <a:gd name="f104" fmla="*/ f6 1 f52"/>
              <a:gd name="f105" fmla="*/ 0 1 f53"/>
              <a:gd name="f106" fmla="*/ f7 1 f53"/>
              <a:gd name="f107" fmla="+- f78 0 f1"/>
              <a:gd name="f108" fmla="*/ f79 1 f52"/>
              <a:gd name="f109" fmla="*/ f80 1 f53"/>
              <a:gd name="f110" fmla="*/ f81 1 f52"/>
              <a:gd name="f111" fmla="*/ f82 1 f53"/>
              <a:gd name="f112" fmla="*/ f83 1 f52"/>
              <a:gd name="f113" fmla="*/ f84 1 f53"/>
              <a:gd name="f114" fmla="*/ f85 1 f52"/>
              <a:gd name="f115" fmla="*/ f86 1 f52"/>
              <a:gd name="f116" fmla="*/ f87 1 f52"/>
              <a:gd name="f117" fmla="*/ f88 1 f52"/>
              <a:gd name="f118" fmla="*/ f89 1 f52"/>
              <a:gd name="f119" fmla="*/ f90 1 f52"/>
              <a:gd name="f120" fmla="*/ f91 1 f52"/>
              <a:gd name="f121" fmla="*/ f92 1 f53"/>
              <a:gd name="f122" fmla="*/ f93 1 f52"/>
              <a:gd name="f123" fmla="*/ f94 1 f53"/>
              <a:gd name="f124" fmla="*/ f95 1 f52"/>
              <a:gd name="f125" fmla="*/ f96 1 f53"/>
              <a:gd name="f126" fmla="*/ f97 1 f52"/>
              <a:gd name="f127" fmla="*/ f98 1 f53"/>
              <a:gd name="f128" fmla="*/ f99 1 f52"/>
              <a:gd name="f129" fmla="*/ f100 1 f53"/>
              <a:gd name="f130" fmla="*/ f101 1 f53"/>
              <a:gd name="f131" fmla="*/ f102 1 f52"/>
              <a:gd name="f132" fmla="*/ f103 f47 1"/>
              <a:gd name="f133" fmla="*/ f104 f47 1"/>
              <a:gd name="f134" fmla="*/ f106 f48 1"/>
              <a:gd name="f135" fmla="*/ f105 f48 1"/>
              <a:gd name="f136" fmla="*/ f108 f47 1"/>
              <a:gd name="f137" fmla="*/ f109 f48 1"/>
              <a:gd name="f138" fmla="*/ f110 f47 1"/>
              <a:gd name="f139" fmla="*/ f111 f48 1"/>
              <a:gd name="f140" fmla="*/ f112 f47 1"/>
              <a:gd name="f141" fmla="*/ f113 f48 1"/>
              <a:gd name="f142" fmla="*/ f114 f47 1"/>
              <a:gd name="f143" fmla="*/ f115 f47 1"/>
              <a:gd name="f144" fmla="*/ f116 f47 1"/>
              <a:gd name="f145" fmla="*/ f117 f47 1"/>
              <a:gd name="f146" fmla="*/ f118 f47 1"/>
              <a:gd name="f147" fmla="*/ f119 f47 1"/>
              <a:gd name="f148" fmla="*/ f120 f47 1"/>
              <a:gd name="f149" fmla="*/ f121 f48 1"/>
              <a:gd name="f150" fmla="*/ f122 f47 1"/>
              <a:gd name="f151" fmla="*/ f123 f48 1"/>
              <a:gd name="f152" fmla="*/ f124 f47 1"/>
              <a:gd name="f153" fmla="*/ f125 f48 1"/>
              <a:gd name="f154" fmla="*/ f126 f47 1"/>
              <a:gd name="f155" fmla="*/ f127 f48 1"/>
              <a:gd name="f156" fmla="*/ f128 f47 1"/>
              <a:gd name="f157" fmla="*/ f129 f48 1"/>
              <a:gd name="f158" fmla="*/ f130 f48 1"/>
              <a:gd name="f159" fmla="*/ f131 f47 1"/>
            </a:gdLst>
            <a:ahLst/>
            <a:cxnLst>
              <a:cxn ang="3cd4">
                <a:pos x="hc" y="t"/>
              </a:cxn>
              <a:cxn ang="0">
                <a:pos x="r" y="vc"/>
              </a:cxn>
              <a:cxn ang="cd4">
                <a:pos x="hc" y="b"/>
              </a:cxn>
              <a:cxn ang="cd2">
                <a:pos x="l" y="vc"/>
              </a:cxn>
              <a:cxn ang="f107">
                <a:pos x="f136" y="f137"/>
              </a:cxn>
              <a:cxn ang="f107">
                <a:pos x="f136" y="f137"/>
              </a:cxn>
              <a:cxn ang="f107">
                <a:pos x="f138" y="f139"/>
              </a:cxn>
              <a:cxn ang="f107">
                <a:pos x="f140" y="f137"/>
              </a:cxn>
              <a:cxn ang="f107">
                <a:pos x="f138" y="f141"/>
              </a:cxn>
              <a:cxn ang="f107">
                <a:pos x="f136" y="f137"/>
              </a:cxn>
              <a:cxn ang="f107">
                <a:pos x="f142" y="f137"/>
              </a:cxn>
              <a:cxn ang="f107">
                <a:pos x="f142" y="f137"/>
              </a:cxn>
              <a:cxn ang="f107">
                <a:pos x="f143" y="f139"/>
              </a:cxn>
              <a:cxn ang="f107">
                <a:pos x="f144" y="f137"/>
              </a:cxn>
              <a:cxn ang="f107">
                <a:pos x="f143" y="f141"/>
              </a:cxn>
              <a:cxn ang="f107">
                <a:pos x="f142" y="f137"/>
              </a:cxn>
              <a:cxn ang="f107">
                <a:pos x="f145" y="f137"/>
              </a:cxn>
              <a:cxn ang="f107">
                <a:pos x="f145" y="f137"/>
              </a:cxn>
              <a:cxn ang="f107">
                <a:pos x="f146" y="f139"/>
              </a:cxn>
              <a:cxn ang="f107">
                <a:pos x="f147" y="f137"/>
              </a:cxn>
              <a:cxn ang="f107">
                <a:pos x="f146" y="f141"/>
              </a:cxn>
              <a:cxn ang="f107">
                <a:pos x="f145" y="f137"/>
              </a:cxn>
              <a:cxn ang="f107">
                <a:pos x="f148" y="f149"/>
              </a:cxn>
              <a:cxn ang="f107">
                <a:pos x="f148" y="f149"/>
              </a:cxn>
              <a:cxn ang="f107">
                <a:pos x="f150" y="f151"/>
              </a:cxn>
              <a:cxn ang="f107">
                <a:pos x="f152" y="f153"/>
              </a:cxn>
              <a:cxn ang="f107">
                <a:pos x="f154" y="f155"/>
              </a:cxn>
              <a:cxn ang="f107">
                <a:pos x="f156" y="f157"/>
              </a:cxn>
              <a:cxn ang="f107">
                <a:pos x="f148" y="f158"/>
              </a:cxn>
              <a:cxn ang="f107">
                <a:pos x="f159" y="f151"/>
              </a:cxn>
              <a:cxn ang="f107">
                <a:pos x="f148" y="f149"/>
              </a:cxn>
            </a:cxnLst>
            <a:rect l="f132" t="f135" r="f133" b="f134"/>
            <a:pathLst>
              <a:path w="935" h="909">
                <a:moveTo>
                  <a:pt x="f8" y="f9"/>
                </a:moveTo>
                <a:lnTo>
                  <a:pt x="f8" y="f9"/>
                </a:lnTo>
                <a:cubicBezTo>
                  <a:pt x="f8" y="f10"/>
                  <a:pt x="f11" y="f12"/>
                  <a:pt x="f13" y="f12"/>
                </a:cubicBezTo>
                <a:cubicBezTo>
                  <a:pt x="f14" y="f12"/>
                  <a:pt x="f15" y="f10"/>
                  <a:pt x="f15" y="f9"/>
                </a:cubicBezTo>
                <a:cubicBezTo>
                  <a:pt x="f15" y="f16"/>
                  <a:pt x="f14" y="f17"/>
                  <a:pt x="f13" y="f17"/>
                </a:cubicBezTo>
                <a:cubicBezTo>
                  <a:pt x="f11" y="f17"/>
                  <a:pt x="f8" y="f16"/>
                  <a:pt x="f8" y="f9"/>
                </a:cubicBezTo>
                <a:close/>
                <a:moveTo>
                  <a:pt x="f18" y="f9"/>
                </a:moveTo>
                <a:lnTo>
                  <a:pt x="f18" y="f9"/>
                </a:lnTo>
                <a:cubicBezTo>
                  <a:pt x="f18" y="f10"/>
                  <a:pt x="f19" y="f12"/>
                  <a:pt x="f20" y="f12"/>
                </a:cubicBezTo>
                <a:cubicBezTo>
                  <a:pt x="f21" y="f12"/>
                  <a:pt x="f22" y="f10"/>
                  <a:pt x="f22" y="f9"/>
                </a:cubicBezTo>
                <a:cubicBezTo>
                  <a:pt x="f22" y="f16"/>
                  <a:pt x="f21" y="f17"/>
                  <a:pt x="f20" y="f17"/>
                </a:cubicBezTo>
                <a:cubicBezTo>
                  <a:pt x="f19" y="f17"/>
                  <a:pt x="f18" y="f16"/>
                  <a:pt x="f18" y="f9"/>
                </a:cubicBezTo>
                <a:close/>
                <a:moveTo>
                  <a:pt x="f23" y="f9"/>
                </a:moveTo>
                <a:lnTo>
                  <a:pt x="f23" y="f9"/>
                </a:lnTo>
                <a:cubicBezTo>
                  <a:pt x="f23" y="f10"/>
                  <a:pt x="f24" y="f12"/>
                  <a:pt x="f25" y="f12"/>
                </a:cubicBezTo>
                <a:cubicBezTo>
                  <a:pt x="f26" y="f12"/>
                  <a:pt x="f27" y="f10"/>
                  <a:pt x="f27" y="f9"/>
                </a:cubicBezTo>
                <a:cubicBezTo>
                  <a:pt x="f27" y="f16"/>
                  <a:pt x="f26" y="f17"/>
                  <a:pt x="f25" y="f17"/>
                </a:cubicBezTo>
                <a:cubicBezTo>
                  <a:pt x="f24" y="f17"/>
                  <a:pt x="f23" y="f16"/>
                  <a:pt x="f23" y="f9"/>
                </a:cubicBezTo>
                <a:close/>
                <a:moveTo>
                  <a:pt x="f28" y="f5"/>
                </a:moveTo>
                <a:lnTo>
                  <a:pt x="f28" y="f5"/>
                </a:lnTo>
                <a:cubicBezTo>
                  <a:pt x="f29" y="f5"/>
                  <a:pt x="f6" y="f30"/>
                  <a:pt x="f6" y="f31"/>
                </a:cubicBezTo>
                <a:cubicBezTo>
                  <a:pt x="f6" y="f32"/>
                  <a:pt x="f33" y="f34"/>
                  <a:pt x="f35" y="f36"/>
                </a:cubicBezTo>
                <a:lnTo>
                  <a:pt x="f37" y="f7"/>
                </a:lnTo>
                <a:lnTo>
                  <a:pt x="f38" y="f39"/>
                </a:lnTo>
                <a:cubicBezTo>
                  <a:pt x="f40" y="f41"/>
                  <a:pt x="f42" y="f43"/>
                  <a:pt x="f28" y="f43"/>
                </a:cubicBezTo>
                <a:cubicBezTo>
                  <a:pt x="f44" y="f43"/>
                  <a:pt x="f5" y="f45"/>
                  <a:pt x="f5" y="f31"/>
                </a:cubicBezTo>
                <a:cubicBezTo>
                  <a:pt x="f5" y="f30"/>
                  <a:pt x="f44" y="f5"/>
                  <a:pt x="f28"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46" name="TextBox 516"/>
          <p:cNvSpPr txBox="1"/>
          <p:nvPr/>
        </p:nvSpPr>
        <p:spPr>
          <a:xfrm>
            <a:off x="4341104" y="4574752"/>
            <a:ext cx="1733117" cy="1477332"/>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5400" b="0" i="0" u="none" strike="noStrike" kern="1200" cap="none" spc="0" normalizeH="0" baseline="0" noProof="0" dirty="0">
                <a:ln>
                  <a:noFill/>
                </a:ln>
                <a:solidFill>
                  <a:srgbClr val="FFFFFF"/>
                </a:solidFill>
                <a:effectLst/>
                <a:uLnTx/>
                <a:uFillTx/>
                <a:latin typeface="Impact" pitchFamily="34"/>
                <a:cs typeface="Arial" pitchFamily="34"/>
              </a:rPr>
              <a:t>5%</a:t>
            </a:r>
            <a:br>
              <a:rPr kumimoji="0" lang="en-US" sz="4800" b="1" i="0" u="none" strike="noStrike" kern="1200" cap="none" spc="0" normalizeH="0" baseline="0" noProof="0" dirty="0">
                <a:ln>
                  <a:noFill/>
                </a:ln>
                <a:solidFill>
                  <a:srgbClr val="FFFFFF"/>
                </a:solidFill>
                <a:effectLst/>
                <a:uLnTx/>
                <a:uFillTx/>
                <a:latin typeface="Impact" pitchFamily="34"/>
                <a:cs typeface="Arial" pitchFamily="34"/>
              </a:rPr>
            </a:br>
            <a:r>
              <a:rPr kumimoji="0" lang="en-US" sz="1800" b="0" i="0" u="none" strike="noStrike" kern="0" cap="none" spc="0" normalizeH="0" baseline="0" noProof="0" dirty="0">
                <a:ln>
                  <a:noFill/>
                </a:ln>
                <a:solidFill>
                  <a:srgbClr val="FFFFFF"/>
                </a:solidFill>
                <a:effectLst/>
                <a:uLnTx/>
                <a:uFillTx/>
                <a:latin typeface="Century Gothic" pitchFamily="34"/>
                <a:cs typeface="Arial" pitchFamily="34"/>
              </a:rPr>
              <a:t>multi-lingual</a:t>
            </a:r>
            <a:br>
              <a:rPr kumimoji="0" lang="en-US" sz="1800" b="0" i="0" u="none" strike="noStrike" kern="0" cap="none" spc="0" normalizeH="0" baseline="0" noProof="0" dirty="0">
                <a:ln>
                  <a:noFill/>
                </a:ln>
                <a:solidFill>
                  <a:srgbClr val="FFFFFF"/>
                </a:solidFill>
                <a:effectLst/>
                <a:uLnTx/>
                <a:uFillTx/>
                <a:latin typeface="Century Gothic" pitchFamily="34"/>
                <a:cs typeface="Arial" pitchFamily="34"/>
              </a:rPr>
            </a:br>
            <a:r>
              <a:rPr kumimoji="0" lang="en-US" sz="1800" b="0" i="0" u="none" strike="noStrike" kern="0" cap="none" spc="0" normalizeH="0" baseline="0" noProof="0" dirty="0">
                <a:ln>
                  <a:noFill/>
                </a:ln>
                <a:solidFill>
                  <a:srgbClr val="FFFFFF"/>
                </a:solidFill>
                <a:effectLst/>
                <a:uLnTx/>
                <a:uFillTx/>
                <a:latin typeface="Century Gothic" pitchFamily="34"/>
                <a:cs typeface="Arial" pitchFamily="34"/>
              </a:rPr>
              <a:t>employee</a:t>
            </a:r>
            <a:endParaRPr kumimoji="0" lang="bg-BG" sz="1800" b="0" i="0" u="none" strike="noStrike" kern="0" cap="none" spc="0" normalizeH="0" baseline="0" noProof="0" dirty="0">
              <a:ln>
                <a:noFill/>
              </a:ln>
              <a:solidFill>
                <a:srgbClr val="FFFFFF"/>
              </a:solidFill>
              <a:effectLst/>
              <a:uLnTx/>
              <a:uFillTx/>
              <a:latin typeface="Century Gothic" pitchFamily="34"/>
              <a:cs typeface="Arial" pitchFamily="34"/>
            </a:endParaRPr>
          </a:p>
        </p:txBody>
      </p:sp>
      <p:sp>
        <p:nvSpPr>
          <p:cNvPr id="47" name="Freeform 187"/>
          <p:cNvSpPr/>
          <p:nvPr/>
        </p:nvSpPr>
        <p:spPr>
          <a:xfrm flipH="1">
            <a:off x="4262301" y="4873267"/>
            <a:ext cx="574727" cy="643957"/>
          </a:xfrm>
          <a:custGeom>
            <a:avLst/>
            <a:gdLst>
              <a:gd name="f0" fmla="val 10800000"/>
              <a:gd name="f1" fmla="val 5400000"/>
              <a:gd name="f2" fmla="val 180"/>
              <a:gd name="f3" fmla="val w"/>
              <a:gd name="f4" fmla="val h"/>
              <a:gd name="f5" fmla="val 0"/>
              <a:gd name="f6" fmla="val 935"/>
              <a:gd name="f7" fmla="val 909"/>
              <a:gd name="f8" fmla="val 137"/>
              <a:gd name="f9" fmla="val 396"/>
              <a:gd name="f10" fmla="val 445"/>
              <a:gd name="f11" fmla="val 177"/>
              <a:gd name="f12" fmla="val 485"/>
              <a:gd name="f13" fmla="val 226"/>
              <a:gd name="f14" fmla="val 274"/>
              <a:gd name="f15" fmla="val 314"/>
              <a:gd name="f16" fmla="val 348"/>
              <a:gd name="f17" fmla="val 308"/>
              <a:gd name="f18" fmla="val 386"/>
              <a:gd name="f19" fmla="val 426"/>
              <a:gd name="f20" fmla="val 475"/>
              <a:gd name="f21" fmla="val 524"/>
              <a:gd name="f22" fmla="val 563"/>
              <a:gd name="f23" fmla="val 630"/>
              <a:gd name="f24" fmla="val 670"/>
              <a:gd name="f25" fmla="val 719"/>
              <a:gd name="f26" fmla="val 767"/>
              <a:gd name="f27" fmla="val 807"/>
              <a:gd name="f28" fmla="val 468"/>
              <a:gd name="f29" fmla="val 726"/>
              <a:gd name="f30" fmla="val 179"/>
              <a:gd name="f31" fmla="val 399"/>
              <a:gd name="f32" fmla="val 507"/>
              <a:gd name="f33" fmla="val 885"/>
              <a:gd name="f34" fmla="val 605"/>
              <a:gd name="f35" fmla="val 803"/>
              <a:gd name="f36" fmla="val 677"/>
              <a:gd name="f37" fmla="val 829"/>
              <a:gd name="f38" fmla="val 556"/>
              <a:gd name="f39" fmla="val 791"/>
              <a:gd name="f40" fmla="val 528"/>
              <a:gd name="f41" fmla="val 795"/>
              <a:gd name="f42" fmla="val 498"/>
              <a:gd name="f43" fmla="val 798"/>
              <a:gd name="f44" fmla="val 210"/>
              <a:gd name="f45" fmla="val 619"/>
              <a:gd name="f46" fmla="+- 0 0 -90"/>
              <a:gd name="f47" fmla="*/ f3 1 935"/>
              <a:gd name="f48" fmla="*/ f4 1 909"/>
              <a:gd name="f49" fmla="+- f7 0 f5"/>
              <a:gd name="f50" fmla="+- f6 0 f5"/>
              <a:gd name="f51" fmla="*/ f46 f0 1"/>
              <a:gd name="f52" fmla="*/ f50 1 935"/>
              <a:gd name="f53" fmla="*/ f49 1 909"/>
              <a:gd name="f54" fmla="*/ 137 f50 1"/>
              <a:gd name="f55" fmla="*/ 396 f49 1"/>
              <a:gd name="f56" fmla="*/ 226 f50 1"/>
              <a:gd name="f57" fmla="*/ 485 f49 1"/>
              <a:gd name="f58" fmla="*/ 314 f50 1"/>
              <a:gd name="f59" fmla="*/ 308 f49 1"/>
              <a:gd name="f60" fmla="*/ 386 f50 1"/>
              <a:gd name="f61" fmla="*/ 475 f50 1"/>
              <a:gd name="f62" fmla="*/ 563 f50 1"/>
              <a:gd name="f63" fmla="*/ 630 f50 1"/>
              <a:gd name="f64" fmla="*/ 719 f50 1"/>
              <a:gd name="f65" fmla="*/ 807 f50 1"/>
              <a:gd name="f66" fmla="*/ 468 f50 1"/>
              <a:gd name="f67" fmla="*/ 0 f49 1"/>
              <a:gd name="f68" fmla="*/ 935 f50 1"/>
              <a:gd name="f69" fmla="*/ 399 f49 1"/>
              <a:gd name="f70" fmla="*/ 803 f50 1"/>
              <a:gd name="f71" fmla="*/ 677 f49 1"/>
              <a:gd name="f72" fmla="*/ 829 f50 1"/>
              <a:gd name="f73" fmla="*/ 909 f49 1"/>
              <a:gd name="f74" fmla="*/ 556 f50 1"/>
              <a:gd name="f75" fmla="*/ 791 f49 1"/>
              <a:gd name="f76" fmla="*/ 798 f49 1"/>
              <a:gd name="f77" fmla="*/ 0 f50 1"/>
              <a:gd name="f78" fmla="*/ f51 1 f2"/>
              <a:gd name="f79" fmla="*/ f54 1 935"/>
              <a:gd name="f80" fmla="*/ f55 1 909"/>
              <a:gd name="f81" fmla="*/ f56 1 935"/>
              <a:gd name="f82" fmla="*/ f57 1 909"/>
              <a:gd name="f83" fmla="*/ f58 1 935"/>
              <a:gd name="f84" fmla="*/ f59 1 909"/>
              <a:gd name="f85" fmla="*/ f60 1 935"/>
              <a:gd name="f86" fmla="*/ f61 1 935"/>
              <a:gd name="f87" fmla="*/ f62 1 935"/>
              <a:gd name="f88" fmla="*/ f63 1 935"/>
              <a:gd name="f89" fmla="*/ f64 1 935"/>
              <a:gd name="f90" fmla="*/ f65 1 935"/>
              <a:gd name="f91" fmla="*/ f66 1 935"/>
              <a:gd name="f92" fmla="*/ f67 1 909"/>
              <a:gd name="f93" fmla="*/ f68 1 935"/>
              <a:gd name="f94" fmla="*/ f69 1 909"/>
              <a:gd name="f95" fmla="*/ f70 1 935"/>
              <a:gd name="f96" fmla="*/ f71 1 909"/>
              <a:gd name="f97" fmla="*/ f72 1 935"/>
              <a:gd name="f98" fmla="*/ f73 1 909"/>
              <a:gd name="f99" fmla="*/ f74 1 935"/>
              <a:gd name="f100" fmla="*/ f75 1 909"/>
              <a:gd name="f101" fmla="*/ f76 1 909"/>
              <a:gd name="f102" fmla="*/ f77 1 935"/>
              <a:gd name="f103" fmla="*/ 0 1 f52"/>
              <a:gd name="f104" fmla="*/ f6 1 f52"/>
              <a:gd name="f105" fmla="*/ 0 1 f53"/>
              <a:gd name="f106" fmla="*/ f7 1 f53"/>
              <a:gd name="f107" fmla="+- f78 0 f1"/>
              <a:gd name="f108" fmla="*/ f79 1 f52"/>
              <a:gd name="f109" fmla="*/ f80 1 f53"/>
              <a:gd name="f110" fmla="*/ f81 1 f52"/>
              <a:gd name="f111" fmla="*/ f82 1 f53"/>
              <a:gd name="f112" fmla="*/ f83 1 f52"/>
              <a:gd name="f113" fmla="*/ f84 1 f53"/>
              <a:gd name="f114" fmla="*/ f85 1 f52"/>
              <a:gd name="f115" fmla="*/ f86 1 f52"/>
              <a:gd name="f116" fmla="*/ f87 1 f52"/>
              <a:gd name="f117" fmla="*/ f88 1 f52"/>
              <a:gd name="f118" fmla="*/ f89 1 f52"/>
              <a:gd name="f119" fmla="*/ f90 1 f52"/>
              <a:gd name="f120" fmla="*/ f91 1 f52"/>
              <a:gd name="f121" fmla="*/ f92 1 f53"/>
              <a:gd name="f122" fmla="*/ f93 1 f52"/>
              <a:gd name="f123" fmla="*/ f94 1 f53"/>
              <a:gd name="f124" fmla="*/ f95 1 f52"/>
              <a:gd name="f125" fmla="*/ f96 1 f53"/>
              <a:gd name="f126" fmla="*/ f97 1 f52"/>
              <a:gd name="f127" fmla="*/ f98 1 f53"/>
              <a:gd name="f128" fmla="*/ f99 1 f52"/>
              <a:gd name="f129" fmla="*/ f100 1 f53"/>
              <a:gd name="f130" fmla="*/ f101 1 f53"/>
              <a:gd name="f131" fmla="*/ f102 1 f52"/>
              <a:gd name="f132" fmla="*/ f103 f47 1"/>
              <a:gd name="f133" fmla="*/ f104 f47 1"/>
              <a:gd name="f134" fmla="*/ f106 f48 1"/>
              <a:gd name="f135" fmla="*/ f105 f48 1"/>
              <a:gd name="f136" fmla="*/ f108 f47 1"/>
              <a:gd name="f137" fmla="*/ f109 f48 1"/>
              <a:gd name="f138" fmla="*/ f110 f47 1"/>
              <a:gd name="f139" fmla="*/ f111 f48 1"/>
              <a:gd name="f140" fmla="*/ f112 f47 1"/>
              <a:gd name="f141" fmla="*/ f113 f48 1"/>
              <a:gd name="f142" fmla="*/ f114 f47 1"/>
              <a:gd name="f143" fmla="*/ f115 f47 1"/>
              <a:gd name="f144" fmla="*/ f116 f47 1"/>
              <a:gd name="f145" fmla="*/ f117 f47 1"/>
              <a:gd name="f146" fmla="*/ f118 f47 1"/>
              <a:gd name="f147" fmla="*/ f119 f47 1"/>
              <a:gd name="f148" fmla="*/ f120 f47 1"/>
              <a:gd name="f149" fmla="*/ f121 f48 1"/>
              <a:gd name="f150" fmla="*/ f122 f47 1"/>
              <a:gd name="f151" fmla="*/ f123 f48 1"/>
              <a:gd name="f152" fmla="*/ f124 f47 1"/>
              <a:gd name="f153" fmla="*/ f125 f48 1"/>
              <a:gd name="f154" fmla="*/ f126 f47 1"/>
              <a:gd name="f155" fmla="*/ f127 f48 1"/>
              <a:gd name="f156" fmla="*/ f128 f47 1"/>
              <a:gd name="f157" fmla="*/ f129 f48 1"/>
              <a:gd name="f158" fmla="*/ f130 f48 1"/>
              <a:gd name="f159" fmla="*/ f131 f47 1"/>
            </a:gdLst>
            <a:ahLst/>
            <a:cxnLst>
              <a:cxn ang="3cd4">
                <a:pos x="hc" y="t"/>
              </a:cxn>
              <a:cxn ang="0">
                <a:pos x="r" y="vc"/>
              </a:cxn>
              <a:cxn ang="cd4">
                <a:pos x="hc" y="b"/>
              </a:cxn>
              <a:cxn ang="cd2">
                <a:pos x="l" y="vc"/>
              </a:cxn>
              <a:cxn ang="f107">
                <a:pos x="f136" y="f137"/>
              </a:cxn>
              <a:cxn ang="f107">
                <a:pos x="f136" y="f137"/>
              </a:cxn>
              <a:cxn ang="f107">
                <a:pos x="f138" y="f139"/>
              </a:cxn>
              <a:cxn ang="f107">
                <a:pos x="f140" y="f137"/>
              </a:cxn>
              <a:cxn ang="f107">
                <a:pos x="f138" y="f141"/>
              </a:cxn>
              <a:cxn ang="f107">
                <a:pos x="f136" y="f137"/>
              </a:cxn>
              <a:cxn ang="f107">
                <a:pos x="f142" y="f137"/>
              </a:cxn>
              <a:cxn ang="f107">
                <a:pos x="f142" y="f137"/>
              </a:cxn>
              <a:cxn ang="f107">
                <a:pos x="f143" y="f139"/>
              </a:cxn>
              <a:cxn ang="f107">
                <a:pos x="f144" y="f137"/>
              </a:cxn>
              <a:cxn ang="f107">
                <a:pos x="f143" y="f141"/>
              </a:cxn>
              <a:cxn ang="f107">
                <a:pos x="f142" y="f137"/>
              </a:cxn>
              <a:cxn ang="f107">
                <a:pos x="f145" y="f137"/>
              </a:cxn>
              <a:cxn ang="f107">
                <a:pos x="f145" y="f137"/>
              </a:cxn>
              <a:cxn ang="f107">
                <a:pos x="f146" y="f139"/>
              </a:cxn>
              <a:cxn ang="f107">
                <a:pos x="f147" y="f137"/>
              </a:cxn>
              <a:cxn ang="f107">
                <a:pos x="f146" y="f141"/>
              </a:cxn>
              <a:cxn ang="f107">
                <a:pos x="f145" y="f137"/>
              </a:cxn>
              <a:cxn ang="f107">
                <a:pos x="f148" y="f149"/>
              </a:cxn>
              <a:cxn ang="f107">
                <a:pos x="f148" y="f149"/>
              </a:cxn>
              <a:cxn ang="f107">
                <a:pos x="f150" y="f151"/>
              </a:cxn>
              <a:cxn ang="f107">
                <a:pos x="f152" y="f153"/>
              </a:cxn>
              <a:cxn ang="f107">
                <a:pos x="f154" y="f155"/>
              </a:cxn>
              <a:cxn ang="f107">
                <a:pos x="f156" y="f157"/>
              </a:cxn>
              <a:cxn ang="f107">
                <a:pos x="f148" y="f158"/>
              </a:cxn>
              <a:cxn ang="f107">
                <a:pos x="f159" y="f151"/>
              </a:cxn>
              <a:cxn ang="f107">
                <a:pos x="f148" y="f149"/>
              </a:cxn>
            </a:cxnLst>
            <a:rect l="f132" t="f135" r="f133" b="f134"/>
            <a:pathLst>
              <a:path w="935" h="909">
                <a:moveTo>
                  <a:pt x="f8" y="f9"/>
                </a:moveTo>
                <a:lnTo>
                  <a:pt x="f8" y="f9"/>
                </a:lnTo>
                <a:cubicBezTo>
                  <a:pt x="f8" y="f10"/>
                  <a:pt x="f11" y="f12"/>
                  <a:pt x="f13" y="f12"/>
                </a:cubicBezTo>
                <a:cubicBezTo>
                  <a:pt x="f14" y="f12"/>
                  <a:pt x="f15" y="f10"/>
                  <a:pt x="f15" y="f9"/>
                </a:cubicBezTo>
                <a:cubicBezTo>
                  <a:pt x="f15" y="f16"/>
                  <a:pt x="f14" y="f17"/>
                  <a:pt x="f13" y="f17"/>
                </a:cubicBezTo>
                <a:cubicBezTo>
                  <a:pt x="f11" y="f17"/>
                  <a:pt x="f8" y="f16"/>
                  <a:pt x="f8" y="f9"/>
                </a:cubicBezTo>
                <a:close/>
                <a:moveTo>
                  <a:pt x="f18" y="f9"/>
                </a:moveTo>
                <a:lnTo>
                  <a:pt x="f18" y="f9"/>
                </a:lnTo>
                <a:cubicBezTo>
                  <a:pt x="f18" y="f10"/>
                  <a:pt x="f19" y="f12"/>
                  <a:pt x="f20" y="f12"/>
                </a:cubicBezTo>
                <a:cubicBezTo>
                  <a:pt x="f21" y="f12"/>
                  <a:pt x="f22" y="f10"/>
                  <a:pt x="f22" y="f9"/>
                </a:cubicBezTo>
                <a:cubicBezTo>
                  <a:pt x="f22" y="f16"/>
                  <a:pt x="f21" y="f17"/>
                  <a:pt x="f20" y="f17"/>
                </a:cubicBezTo>
                <a:cubicBezTo>
                  <a:pt x="f19" y="f17"/>
                  <a:pt x="f18" y="f16"/>
                  <a:pt x="f18" y="f9"/>
                </a:cubicBezTo>
                <a:close/>
                <a:moveTo>
                  <a:pt x="f23" y="f9"/>
                </a:moveTo>
                <a:lnTo>
                  <a:pt x="f23" y="f9"/>
                </a:lnTo>
                <a:cubicBezTo>
                  <a:pt x="f23" y="f10"/>
                  <a:pt x="f24" y="f12"/>
                  <a:pt x="f25" y="f12"/>
                </a:cubicBezTo>
                <a:cubicBezTo>
                  <a:pt x="f26" y="f12"/>
                  <a:pt x="f27" y="f10"/>
                  <a:pt x="f27" y="f9"/>
                </a:cubicBezTo>
                <a:cubicBezTo>
                  <a:pt x="f27" y="f16"/>
                  <a:pt x="f26" y="f17"/>
                  <a:pt x="f25" y="f17"/>
                </a:cubicBezTo>
                <a:cubicBezTo>
                  <a:pt x="f24" y="f17"/>
                  <a:pt x="f23" y="f16"/>
                  <a:pt x="f23" y="f9"/>
                </a:cubicBezTo>
                <a:close/>
                <a:moveTo>
                  <a:pt x="f28" y="f5"/>
                </a:moveTo>
                <a:lnTo>
                  <a:pt x="f28" y="f5"/>
                </a:lnTo>
                <a:cubicBezTo>
                  <a:pt x="f29" y="f5"/>
                  <a:pt x="f6" y="f30"/>
                  <a:pt x="f6" y="f31"/>
                </a:cubicBezTo>
                <a:cubicBezTo>
                  <a:pt x="f6" y="f32"/>
                  <a:pt x="f33" y="f34"/>
                  <a:pt x="f35" y="f36"/>
                </a:cubicBezTo>
                <a:lnTo>
                  <a:pt x="f37" y="f7"/>
                </a:lnTo>
                <a:lnTo>
                  <a:pt x="f38" y="f39"/>
                </a:lnTo>
                <a:cubicBezTo>
                  <a:pt x="f40" y="f41"/>
                  <a:pt x="f42" y="f43"/>
                  <a:pt x="f28" y="f43"/>
                </a:cubicBezTo>
                <a:cubicBezTo>
                  <a:pt x="f44" y="f43"/>
                  <a:pt x="f5" y="f45"/>
                  <a:pt x="f5" y="f31"/>
                </a:cubicBezTo>
                <a:cubicBezTo>
                  <a:pt x="f5" y="f30"/>
                  <a:pt x="f44" y="f5"/>
                  <a:pt x="f28"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48" name="Freeform 187"/>
          <p:cNvSpPr/>
          <p:nvPr/>
        </p:nvSpPr>
        <p:spPr>
          <a:xfrm>
            <a:off x="3678274" y="4660038"/>
            <a:ext cx="577461" cy="643957"/>
          </a:xfrm>
          <a:custGeom>
            <a:avLst/>
            <a:gdLst>
              <a:gd name="f0" fmla="val 10800000"/>
              <a:gd name="f1" fmla="val 5400000"/>
              <a:gd name="f2" fmla="val 180"/>
              <a:gd name="f3" fmla="val w"/>
              <a:gd name="f4" fmla="val h"/>
              <a:gd name="f5" fmla="val 0"/>
              <a:gd name="f6" fmla="val 935"/>
              <a:gd name="f7" fmla="val 909"/>
              <a:gd name="f8" fmla="val 137"/>
              <a:gd name="f9" fmla="val 396"/>
              <a:gd name="f10" fmla="val 445"/>
              <a:gd name="f11" fmla="val 177"/>
              <a:gd name="f12" fmla="val 485"/>
              <a:gd name="f13" fmla="val 226"/>
              <a:gd name="f14" fmla="val 274"/>
              <a:gd name="f15" fmla="val 314"/>
              <a:gd name="f16" fmla="val 348"/>
              <a:gd name="f17" fmla="val 308"/>
              <a:gd name="f18" fmla="val 386"/>
              <a:gd name="f19" fmla="val 426"/>
              <a:gd name="f20" fmla="val 475"/>
              <a:gd name="f21" fmla="val 524"/>
              <a:gd name="f22" fmla="val 563"/>
              <a:gd name="f23" fmla="val 630"/>
              <a:gd name="f24" fmla="val 670"/>
              <a:gd name="f25" fmla="val 719"/>
              <a:gd name="f26" fmla="val 767"/>
              <a:gd name="f27" fmla="val 807"/>
              <a:gd name="f28" fmla="val 468"/>
              <a:gd name="f29" fmla="val 726"/>
              <a:gd name="f30" fmla="val 179"/>
              <a:gd name="f31" fmla="val 399"/>
              <a:gd name="f32" fmla="val 507"/>
              <a:gd name="f33" fmla="val 885"/>
              <a:gd name="f34" fmla="val 605"/>
              <a:gd name="f35" fmla="val 803"/>
              <a:gd name="f36" fmla="val 677"/>
              <a:gd name="f37" fmla="val 829"/>
              <a:gd name="f38" fmla="val 556"/>
              <a:gd name="f39" fmla="val 791"/>
              <a:gd name="f40" fmla="val 528"/>
              <a:gd name="f41" fmla="val 795"/>
              <a:gd name="f42" fmla="val 498"/>
              <a:gd name="f43" fmla="val 798"/>
              <a:gd name="f44" fmla="val 210"/>
              <a:gd name="f45" fmla="val 619"/>
              <a:gd name="f46" fmla="+- 0 0 -90"/>
              <a:gd name="f47" fmla="*/ f3 1 935"/>
              <a:gd name="f48" fmla="*/ f4 1 909"/>
              <a:gd name="f49" fmla="+- f7 0 f5"/>
              <a:gd name="f50" fmla="+- f6 0 f5"/>
              <a:gd name="f51" fmla="*/ f46 f0 1"/>
              <a:gd name="f52" fmla="*/ f50 1 935"/>
              <a:gd name="f53" fmla="*/ f49 1 909"/>
              <a:gd name="f54" fmla="*/ 137 f50 1"/>
              <a:gd name="f55" fmla="*/ 396 f49 1"/>
              <a:gd name="f56" fmla="*/ 226 f50 1"/>
              <a:gd name="f57" fmla="*/ 485 f49 1"/>
              <a:gd name="f58" fmla="*/ 314 f50 1"/>
              <a:gd name="f59" fmla="*/ 308 f49 1"/>
              <a:gd name="f60" fmla="*/ 386 f50 1"/>
              <a:gd name="f61" fmla="*/ 475 f50 1"/>
              <a:gd name="f62" fmla="*/ 563 f50 1"/>
              <a:gd name="f63" fmla="*/ 630 f50 1"/>
              <a:gd name="f64" fmla="*/ 719 f50 1"/>
              <a:gd name="f65" fmla="*/ 807 f50 1"/>
              <a:gd name="f66" fmla="*/ 468 f50 1"/>
              <a:gd name="f67" fmla="*/ 0 f49 1"/>
              <a:gd name="f68" fmla="*/ 935 f50 1"/>
              <a:gd name="f69" fmla="*/ 399 f49 1"/>
              <a:gd name="f70" fmla="*/ 803 f50 1"/>
              <a:gd name="f71" fmla="*/ 677 f49 1"/>
              <a:gd name="f72" fmla="*/ 829 f50 1"/>
              <a:gd name="f73" fmla="*/ 909 f49 1"/>
              <a:gd name="f74" fmla="*/ 556 f50 1"/>
              <a:gd name="f75" fmla="*/ 791 f49 1"/>
              <a:gd name="f76" fmla="*/ 798 f49 1"/>
              <a:gd name="f77" fmla="*/ 0 f50 1"/>
              <a:gd name="f78" fmla="*/ f51 1 f2"/>
              <a:gd name="f79" fmla="*/ f54 1 935"/>
              <a:gd name="f80" fmla="*/ f55 1 909"/>
              <a:gd name="f81" fmla="*/ f56 1 935"/>
              <a:gd name="f82" fmla="*/ f57 1 909"/>
              <a:gd name="f83" fmla="*/ f58 1 935"/>
              <a:gd name="f84" fmla="*/ f59 1 909"/>
              <a:gd name="f85" fmla="*/ f60 1 935"/>
              <a:gd name="f86" fmla="*/ f61 1 935"/>
              <a:gd name="f87" fmla="*/ f62 1 935"/>
              <a:gd name="f88" fmla="*/ f63 1 935"/>
              <a:gd name="f89" fmla="*/ f64 1 935"/>
              <a:gd name="f90" fmla="*/ f65 1 935"/>
              <a:gd name="f91" fmla="*/ f66 1 935"/>
              <a:gd name="f92" fmla="*/ f67 1 909"/>
              <a:gd name="f93" fmla="*/ f68 1 935"/>
              <a:gd name="f94" fmla="*/ f69 1 909"/>
              <a:gd name="f95" fmla="*/ f70 1 935"/>
              <a:gd name="f96" fmla="*/ f71 1 909"/>
              <a:gd name="f97" fmla="*/ f72 1 935"/>
              <a:gd name="f98" fmla="*/ f73 1 909"/>
              <a:gd name="f99" fmla="*/ f74 1 935"/>
              <a:gd name="f100" fmla="*/ f75 1 909"/>
              <a:gd name="f101" fmla="*/ f76 1 909"/>
              <a:gd name="f102" fmla="*/ f77 1 935"/>
              <a:gd name="f103" fmla="*/ 0 1 f52"/>
              <a:gd name="f104" fmla="*/ f6 1 f52"/>
              <a:gd name="f105" fmla="*/ 0 1 f53"/>
              <a:gd name="f106" fmla="*/ f7 1 f53"/>
              <a:gd name="f107" fmla="+- f78 0 f1"/>
              <a:gd name="f108" fmla="*/ f79 1 f52"/>
              <a:gd name="f109" fmla="*/ f80 1 f53"/>
              <a:gd name="f110" fmla="*/ f81 1 f52"/>
              <a:gd name="f111" fmla="*/ f82 1 f53"/>
              <a:gd name="f112" fmla="*/ f83 1 f52"/>
              <a:gd name="f113" fmla="*/ f84 1 f53"/>
              <a:gd name="f114" fmla="*/ f85 1 f52"/>
              <a:gd name="f115" fmla="*/ f86 1 f52"/>
              <a:gd name="f116" fmla="*/ f87 1 f52"/>
              <a:gd name="f117" fmla="*/ f88 1 f52"/>
              <a:gd name="f118" fmla="*/ f89 1 f52"/>
              <a:gd name="f119" fmla="*/ f90 1 f52"/>
              <a:gd name="f120" fmla="*/ f91 1 f52"/>
              <a:gd name="f121" fmla="*/ f92 1 f53"/>
              <a:gd name="f122" fmla="*/ f93 1 f52"/>
              <a:gd name="f123" fmla="*/ f94 1 f53"/>
              <a:gd name="f124" fmla="*/ f95 1 f52"/>
              <a:gd name="f125" fmla="*/ f96 1 f53"/>
              <a:gd name="f126" fmla="*/ f97 1 f52"/>
              <a:gd name="f127" fmla="*/ f98 1 f53"/>
              <a:gd name="f128" fmla="*/ f99 1 f52"/>
              <a:gd name="f129" fmla="*/ f100 1 f53"/>
              <a:gd name="f130" fmla="*/ f101 1 f53"/>
              <a:gd name="f131" fmla="*/ f102 1 f52"/>
              <a:gd name="f132" fmla="*/ f103 f47 1"/>
              <a:gd name="f133" fmla="*/ f104 f47 1"/>
              <a:gd name="f134" fmla="*/ f106 f48 1"/>
              <a:gd name="f135" fmla="*/ f105 f48 1"/>
              <a:gd name="f136" fmla="*/ f108 f47 1"/>
              <a:gd name="f137" fmla="*/ f109 f48 1"/>
              <a:gd name="f138" fmla="*/ f110 f47 1"/>
              <a:gd name="f139" fmla="*/ f111 f48 1"/>
              <a:gd name="f140" fmla="*/ f112 f47 1"/>
              <a:gd name="f141" fmla="*/ f113 f48 1"/>
              <a:gd name="f142" fmla="*/ f114 f47 1"/>
              <a:gd name="f143" fmla="*/ f115 f47 1"/>
              <a:gd name="f144" fmla="*/ f116 f47 1"/>
              <a:gd name="f145" fmla="*/ f117 f47 1"/>
              <a:gd name="f146" fmla="*/ f118 f47 1"/>
              <a:gd name="f147" fmla="*/ f119 f47 1"/>
              <a:gd name="f148" fmla="*/ f120 f47 1"/>
              <a:gd name="f149" fmla="*/ f121 f48 1"/>
              <a:gd name="f150" fmla="*/ f122 f47 1"/>
              <a:gd name="f151" fmla="*/ f123 f48 1"/>
              <a:gd name="f152" fmla="*/ f124 f47 1"/>
              <a:gd name="f153" fmla="*/ f125 f48 1"/>
              <a:gd name="f154" fmla="*/ f126 f47 1"/>
              <a:gd name="f155" fmla="*/ f127 f48 1"/>
              <a:gd name="f156" fmla="*/ f128 f47 1"/>
              <a:gd name="f157" fmla="*/ f129 f48 1"/>
              <a:gd name="f158" fmla="*/ f130 f48 1"/>
              <a:gd name="f159" fmla="*/ f131 f47 1"/>
            </a:gdLst>
            <a:ahLst/>
            <a:cxnLst>
              <a:cxn ang="3cd4">
                <a:pos x="hc" y="t"/>
              </a:cxn>
              <a:cxn ang="0">
                <a:pos x="r" y="vc"/>
              </a:cxn>
              <a:cxn ang="cd4">
                <a:pos x="hc" y="b"/>
              </a:cxn>
              <a:cxn ang="cd2">
                <a:pos x="l" y="vc"/>
              </a:cxn>
              <a:cxn ang="f107">
                <a:pos x="f136" y="f137"/>
              </a:cxn>
              <a:cxn ang="f107">
                <a:pos x="f136" y="f137"/>
              </a:cxn>
              <a:cxn ang="f107">
                <a:pos x="f138" y="f139"/>
              </a:cxn>
              <a:cxn ang="f107">
                <a:pos x="f140" y="f137"/>
              </a:cxn>
              <a:cxn ang="f107">
                <a:pos x="f138" y="f141"/>
              </a:cxn>
              <a:cxn ang="f107">
                <a:pos x="f136" y="f137"/>
              </a:cxn>
              <a:cxn ang="f107">
                <a:pos x="f142" y="f137"/>
              </a:cxn>
              <a:cxn ang="f107">
                <a:pos x="f142" y="f137"/>
              </a:cxn>
              <a:cxn ang="f107">
                <a:pos x="f143" y="f139"/>
              </a:cxn>
              <a:cxn ang="f107">
                <a:pos x="f144" y="f137"/>
              </a:cxn>
              <a:cxn ang="f107">
                <a:pos x="f143" y="f141"/>
              </a:cxn>
              <a:cxn ang="f107">
                <a:pos x="f142" y="f137"/>
              </a:cxn>
              <a:cxn ang="f107">
                <a:pos x="f145" y="f137"/>
              </a:cxn>
              <a:cxn ang="f107">
                <a:pos x="f145" y="f137"/>
              </a:cxn>
              <a:cxn ang="f107">
                <a:pos x="f146" y="f139"/>
              </a:cxn>
              <a:cxn ang="f107">
                <a:pos x="f147" y="f137"/>
              </a:cxn>
              <a:cxn ang="f107">
                <a:pos x="f146" y="f141"/>
              </a:cxn>
              <a:cxn ang="f107">
                <a:pos x="f145" y="f137"/>
              </a:cxn>
              <a:cxn ang="f107">
                <a:pos x="f148" y="f149"/>
              </a:cxn>
              <a:cxn ang="f107">
                <a:pos x="f148" y="f149"/>
              </a:cxn>
              <a:cxn ang="f107">
                <a:pos x="f150" y="f151"/>
              </a:cxn>
              <a:cxn ang="f107">
                <a:pos x="f152" y="f153"/>
              </a:cxn>
              <a:cxn ang="f107">
                <a:pos x="f154" y="f155"/>
              </a:cxn>
              <a:cxn ang="f107">
                <a:pos x="f156" y="f157"/>
              </a:cxn>
              <a:cxn ang="f107">
                <a:pos x="f148" y="f158"/>
              </a:cxn>
              <a:cxn ang="f107">
                <a:pos x="f159" y="f151"/>
              </a:cxn>
              <a:cxn ang="f107">
                <a:pos x="f148" y="f149"/>
              </a:cxn>
            </a:cxnLst>
            <a:rect l="f132" t="f135" r="f133" b="f134"/>
            <a:pathLst>
              <a:path w="935" h="909">
                <a:moveTo>
                  <a:pt x="f8" y="f9"/>
                </a:moveTo>
                <a:lnTo>
                  <a:pt x="f8" y="f9"/>
                </a:lnTo>
                <a:cubicBezTo>
                  <a:pt x="f8" y="f10"/>
                  <a:pt x="f11" y="f12"/>
                  <a:pt x="f13" y="f12"/>
                </a:cubicBezTo>
                <a:cubicBezTo>
                  <a:pt x="f14" y="f12"/>
                  <a:pt x="f15" y="f10"/>
                  <a:pt x="f15" y="f9"/>
                </a:cubicBezTo>
                <a:cubicBezTo>
                  <a:pt x="f15" y="f16"/>
                  <a:pt x="f14" y="f17"/>
                  <a:pt x="f13" y="f17"/>
                </a:cubicBezTo>
                <a:cubicBezTo>
                  <a:pt x="f11" y="f17"/>
                  <a:pt x="f8" y="f16"/>
                  <a:pt x="f8" y="f9"/>
                </a:cubicBezTo>
                <a:close/>
                <a:moveTo>
                  <a:pt x="f18" y="f9"/>
                </a:moveTo>
                <a:lnTo>
                  <a:pt x="f18" y="f9"/>
                </a:lnTo>
                <a:cubicBezTo>
                  <a:pt x="f18" y="f10"/>
                  <a:pt x="f19" y="f12"/>
                  <a:pt x="f20" y="f12"/>
                </a:cubicBezTo>
                <a:cubicBezTo>
                  <a:pt x="f21" y="f12"/>
                  <a:pt x="f22" y="f10"/>
                  <a:pt x="f22" y="f9"/>
                </a:cubicBezTo>
                <a:cubicBezTo>
                  <a:pt x="f22" y="f16"/>
                  <a:pt x="f21" y="f17"/>
                  <a:pt x="f20" y="f17"/>
                </a:cubicBezTo>
                <a:cubicBezTo>
                  <a:pt x="f19" y="f17"/>
                  <a:pt x="f18" y="f16"/>
                  <a:pt x="f18" y="f9"/>
                </a:cubicBezTo>
                <a:close/>
                <a:moveTo>
                  <a:pt x="f23" y="f9"/>
                </a:moveTo>
                <a:lnTo>
                  <a:pt x="f23" y="f9"/>
                </a:lnTo>
                <a:cubicBezTo>
                  <a:pt x="f23" y="f10"/>
                  <a:pt x="f24" y="f12"/>
                  <a:pt x="f25" y="f12"/>
                </a:cubicBezTo>
                <a:cubicBezTo>
                  <a:pt x="f26" y="f12"/>
                  <a:pt x="f27" y="f10"/>
                  <a:pt x="f27" y="f9"/>
                </a:cubicBezTo>
                <a:cubicBezTo>
                  <a:pt x="f27" y="f16"/>
                  <a:pt x="f26" y="f17"/>
                  <a:pt x="f25" y="f17"/>
                </a:cubicBezTo>
                <a:cubicBezTo>
                  <a:pt x="f24" y="f17"/>
                  <a:pt x="f23" y="f16"/>
                  <a:pt x="f23" y="f9"/>
                </a:cubicBezTo>
                <a:close/>
                <a:moveTo>
                  <a:pt x="f28" y="f5"/>
                </a:moveTo>
                <a:lnTo>
                  <a:pt x="f28" y="f5"/>
                </a:lnTo>
                <a:cubicBezTo>
                  <a:pt x="f29" y="f5"/>
                  <a:pt x="f6" y="f30"/>
                  <a:pt x="f6" y="f31"/>
                </a:cubicBezTo>
                <a:cubicBezTo>
                  <a:pt x="f6" y="f32"/>
                  <a:pt x="f33" y="f34"/>
                  <a:pt x="f35" y="f36"/>
                </a:cubicBezTo>
                <a:lnTo>
                  <a:pt x="f37" y="f7"/>
                </a:lnTo>
                <a:lnTo>
                  <a:pt x="f38" y="f39"/>
                </a:lnTo>
                <a:cubicBezTo>
                  <a:pt x="f40" y="f41"/>
                  <a:pt x="f42" y="f43"/>
                  <a:pt x="f28" y="f43"/>
                </a:cubicBezTo>
                <a:cubicBezTo>
                  <a:pt x="f44" y="f43"/>
                  <a:pt x="f5" y="f45"/>
                  <a:pt x="f5" y="f31"/>
                </a:cubicBezTo>
                <a:cubicBezTo>
                  <a:pt x="f5" y="f30"/>
                  <a:pt x="f44" y="f5"/>
                  <a:pt x="f28"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50" name="Freeform 8"/>
          <p:cNvSpPr/>
          <p:nvPr/>
        </p:nvSpPr>
        <p:spPr>
          <a:xfrm>
            <a:off x="1176934" y="4542230"/>
            <a:ext cx="2473200" cy="1566000"/>
          </a:xfrm>
          <a:custGeom>
            <a:avLst/>
            <a:gdLst>
              <a:gd name="f0" fmla="val 10800000"/>
              <a:gd name="f1" fmla="val 5400000"/>
              <a:gd name="f2" fmla="val 180"/>
              <a:gd name="f3" fmla="val w"/>
              <a:gd name="f4" fmla="val h"/>
              <a:gd name="f5" fmla="val 0"/>
              <a:gd name="f6" fmla="val 2757"/>
              <a:gd name="f7" fmla="val 1748"/>
              <a:gd name="f8" fmla="+- 0 0 -90"/>
              <a:gd name="f9" fmla="*/ f3 1 2757"/>
              <a:gd name="f10" fmla="*/ f4 1 1748"/>
              <a:gd name="f11" fmla="+- f7 0 f5"/>
              <a:gd name="f12" fmla="+- f6 0 f5"/>
              <a:gd name="f13" fmla="*/ f8 f0 1"/>
              <a:gd name="f14" fmla="*/ f12 1 2757"/>
              <a:gd name="f15" fmla="*/ f11 1 1748"/>
              <a:gd name="f16" fmla="*/ 0 f12 1"/>
              <a:gd name="f17" fmla="*/ 1748 f11 1"/>
              <a:gd name="f18" fmla="*/ 2757 f12 1"/>
              <a:gd name="f19" fmla="*/ 0 f11 1"/>
              <a:gd name="f20" fmla="*/ f13 1 f2"/>
              <a:gd name="f21" fmla="*/ f16 1 2757"/>
              <a:gd name="f22" fmla="*/ f17 1 1748"/>
              <a:gd name="f23" fmla="*/ f18 1 2757"/>
              <a:gd name="f24" fmla="*/ f19 1 1748"/>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2757" h="1748">
                <a:moveTo>
                  <a:pt x="f5" y="f7"/>
                </a:moveTo>
                <a:lnTo>
                  <a:pt x="f5" y="f7"/>
                </a:lnTo>
                <a:lnTo>
                  <a:pt x="f6" y="f7"/>
                </a:lnTo>
                <a:lnTo>
                  <a:pt x="f6" y="f5"/>
                </a:lnTo>
                <a:lnTo>
                  <a:pt x="f5" y="f5"/>
                </a:lnTo>
                <a:lnTo>
                  <a:pt x="f5" y="f7"/>
                </a:lnTo>
                <a:close/>
              </a:path>
            </a:pathLst>
          </a:custGeom>
          <a:solidFill>
            <a:srgbClr val="A79B8E"/>
          </a:solidFill>
          <a:ln w="0" cap="flat">
            <a:no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51" name="TextBox 516"/>
          <p:cNvSpPr txBox="1"/>
          <p:nvPr/>
        </p:nvSpPr>
        <p:spPr>
          <a:xfrm>
            <a:off x="1889612" y="4592427"/>
            <a:ext cx="1680264" cy="1477332"/>
          </a:xfrm>
          <a:prstGeom prst="rect">
            <a:avLst/>
          </a:prstGeom>
          <a:noFill/>
          <a:ln cap="flat">
            <a:noFill/>
          </a:ln>
        </p:spPr>
        <p:txBody>
          <a:bodyPr vert="horz" wrap="non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5400" b="0" i="0" u="none" strike="noStrike" kern="1200" cap="none" spc="0" normalizeH="0" baseline="0" noProof="0" dirty="0">
                <a:ln>
                  <a:noFill/>
                </a:ln>
                <a:solidFill>
                  <a:srgbClr val="FFFFFF"/>
                </a:solidFill>
                <a:effectLst/>
                <a:uLnTx/>
                <a:uFillTx/>
                <a:latin typeface="Impact" pitchFamily="34"/>
                <a:cs typeface="Arial" pitchFamily="34"/>
              </a:rPr>
              <a:t>30</a:t>
            </a:r>
            <a:br>
              <a:rPr kumimoji="0" lang="en-US" sz="4800" b="1" i="0" u="none" strike="noStrike" kern="1200" cap="none" spc="0" normalizeH="0" baseline="0" noProof="0" dirty="0">
                <a:ln>
                  <a:noFill/>
                </a:ln>
                <a:solidFill>
                  <a:srgbClr val="FFFFFF"/>
                </a:solidFill>
                <a:effectLst/>
                <a:uLnTx/>
                <a:uFillTx/>
                <a:latin typeface="Impact" pitchFamily="34"/>
                <a:cs typeface="Arial" pitchFamily="34"/>
              </a:rPr>
            </a:br>
            <a:r>
              <a:rPr kumimoji="0" lang="en-US" sz="1800" b="0" i="0" u="none" strike="noStrike" kern="0" cap="none" spc="0" normalizeH="0" baseline="0" noProof="0" dirty="0">
                <a:ln>
                  <a:noFill/>
                </a:ln>
                <a:solidFill>
                  <a:srgbClr val="FFFFFF"/>
                </a:solidFill>
                <a:effectLst/>
                <a:uLnTx/>
                <a:uFillTx/>
                <a:latin typeface="Century Gothic" pitchFamily="34"/>
                <a:cs typeface="Arial" pitchFamily="34"/>
              </a:rPr>
              <a:t>years</a:t>
            </a:r>
            <a:br>
              <a:rPr kumimoji="0" lang="en-US" sz="1800" b="0" i="0" u="none" strike="noStrike" kern="0" cap="none" spc="0" normalizeH="0" baseline="0" noProof="0" dirty="0">
                <a:ln>
                  <a:noFill/>
                </a:ln>
                <a:solidFill>
                  <a:srgbClr val="FFFFFF"/>
                </a:solidFill>
                <a:effectLst/>
                <a:uLnTx/>
                <a:uFillTx/>
                <a:latin typeface="Century Gothic" pitchFamily="34"/>
                <a:cs typeface="Arial" pitchFamily="34"/>
              </a:rPr>
            </a:br>
            <a:r>
              <a:rPr kumimoji="0" lang="en-US" sz="1800" b="0" i="0" u="none" strike="noStrike" kern="0" cap="none" spc="0" normalizeH="0" baseline="0" noProof="0" dirty="0">
                <a:ln>
                  <a:noFill/>
                </a:ln>
                <a:solidFill>
                  <a:srgbClr val="FFFFFF"/>
                </a:solidFill>
                <a:effectLst/>
                <a:uLnTx/>
                <a:uFillTx/>
                <a:latin typeface="Century Gothic" pitchFamily="34"/>
                <a:cs typeface="Arial" pitchFamily="34"/>
              </a:rPr>
              <a:t>average age</a:t>
            </a:r>
            <a:endParaRPr kumimoji="0" lang="bg-BG" sz="1800" b="0" i="0" u="none" strike="noStrike" kern="0" cap="none" spc="0" normalizeH="0" baseline="0" noProof="0" dirty="0">
              <a:ln>
                <a:noFill/>
              </a:ln>
              <a:solidFill>
                <a:srgbClr val="FFFFFF"/>
              </a:solidFill>
              <a:effectLst/>
              <a:uLnTx/>
              <a:uFillTx/>
              <a:latin typeface="Century Gothic" pitchFamily="34"/>
              <a:cs typeface="Arial" pitchFamily="34"/>
            </a:endParaRPr>
          </a:p>
        </p:txBody>
      </p:sp>
      <p:pic>
        <p:nvPicPr>
          <p:cNvPr id="52" name="Picture 4" descr="http://libertyalliance.com/wp-content/uploads/2014/09/AverageAge_Icon.png">
            <a:extLst/>
          </p:cNvPr>
          <p:cNvPicPr>
            <a:picLocks noChangeAspect="1"/>
          </p:cNvPicPr>
          <p:nvPr/>
        </p:nvPicPr>
        <p:blipFill>
          <a:blip r:embed="rId3">
            <a:lum bright="70000" contrast="-70000"/>
          </a:blip>
          <a:srcRect/>
          <a:stretch>
            <a:fillRect/>
          </a:stretch>
        </p:blipFill>
        <p:spPr>
          <a:xfrm>
            <a:off x="1360074" y="4774603"/>
            <a:ext cx="822319" cy="822319"/>
          </a:xfrm>
          <a:prstGeom prst="rect">
            <a:avLst/>
          </a:prstGeom>
          <a:noFill/>
          <a:ln cap="flat">
            <a:noFill/>
          </a:ln>
        </p:spPr>
      </p:pic>
      <p:sp>
        <p:nvSpPr>
          <p:cNvPr id="53" name="TextBox 516"/>
          <p:cNvSpPr txBox="1"/>
          <p:nvPr/>
        </p:nvSpPr>
        <p:spPr>
          <a:xfrm>
            <a:off x="6435513" y="1407662"/>
            <a:ext cx="2115830" cy="1477332"/>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5400" b="0" i="0" u="none" strike="noStrike" kern="0" cap="none" spc="0" normalizeH="0" baseline="0" noProof="0" dirty="0">
                <a:ln>
                  <a:noFill/>
                </a:ln>
                <a:solidFill>
                  <a:schemeClr val="bg1"/>
                </a:solidFill>
                <a:effectLst/>
                <a:uLnTx/>
                <a:uFillTx/>
                <a:latin typeface="Impact" pitchFamily="34"/>
                <a:cs typeface="Arial" pitchFamily="34"/>
              </a:rPr>
              <a:t>51%</a:t>
            </a:r>
            <a:br>
              <a:rPr kumimoji="0" lang="en-US" sz="4800" b="1" i="0" u="none" strike="noStrike" kern="1200" cap="none" spc="0" normalizeH="0" baseline="0" noProof="0" dirty="0">
                <a:ln>
                  <a:noFill/>
                </a:ln>
                <a:solidFill>
                  <a:schemeClr val="bg1"/>
                </a:solidFill>
                <a:effectLst/>
                <a:uLnTx/>
                <a:uFillTx/>
                <a:latin typeface="Impact" pitchFamily="34"/>
                <a:cs typeface="Arial" pitchFamily="34"/>
              </a:rPr>
            </a:br>
            <a:r>
              <a:rPr kumimoji="0" lang="en-US" sz="1800" b="0" i="0" u="none" strike="noStrike" kern="0" cap="none" spc="0" normalizeH="0" baseline="0" noProof="0" dirty="0">
                <a:ln>
                  <a:noFill/>
                </a:ln>
                <a:solidFill>
                  <a:schemeClr val="bg1"/>
                </a:solidFill>
                <a:effectLst/>
                <a:uLnTx/>
                <a:uFillTx/>
                <a:latin typeface="Century Gothic" pitchFamily="34"/>
                <a:cs typeface="Arial" pitchFamily="34"/>
              </a:rPr>
              <a:t>women in leadership roles</a:t>
            </a:r>
            <a:endParaRPr kumimoji="0" lang="bg-BG" sz="1800" b="0" i="0" u="none" strike="noStrike" kern="0" cap="none" spc="0" normalizeH="0" baseline="0" noProof="0" dirty="0">
              <a:ln>
                <a:noFill/>
              </a:ln>
              <a:solidFill>
                <a:schemeClr val="bg1"/>
              </a:solidFill>
              <a:effectLst/>
              <a:uLnTx/>
              <a:uFillTx/>
              <a:latin typeface="Century Gothic" pitchFamily="34"/>
              <a:cs typeface="Arial" pitchFamily="34"/>
            </a:endParaRPr>
          </a:p>
        </p:txBody>
      </p:sp>
      <p:sp>
        <p:nvSpPr>
          <p:cNvPr id="56" name="Freeform 15"/>
          <p:cNvSpPr/>
          <p:nvPr/>
        </p:nvSpPr>
        <p:spPr>
          <a:xfrm>
            <a:off x="3638201" y="1418645"/>
            <a:ext cx="2473200" cy="1566000"/>
          </a:xfrm>
          <a:custGeom>
            <a:avLst/>
            <a:gdLst>
              <a:gd name="f0" fmla="val 10800000"/>
              <a:gd name="f1" fmla="val 5400000"/>
              <a:gd name="f2" fmla="val 180"/>
              <a:gd name="f3" fmla="val w"/>
              <a:gd name="f4" fmla="val h"/>
              <a:gd name="f5" fmla="val 0"/>
              <a:gd name="f6" fmla="val 2758"/>
              <a:gd name="f7" fmla="val 1748"/>
              <a:gd name="f8" fmla="+- 0 0 -90"/>
              <a:gd name="f9" fmla="*/ f3 1 2758"/>
              <a:gd name="f10" fmla="*/ f4 1 1748"/>
              <a:gd name="f11" fmla="+- f7 0 f5"/>
              <a:gd name="f12" fmla="+- f6 0 f5"/>
              <a:gd name="f13" fmla="*/ f8 f0 1"/>
              <a:gd name="f14" fmla="*/ f12 1 2758"/>
              <a:gd name="f15" fmla="*/ f11 1 1748"/>
              <a:gd name="f16" fmla="*/ 2758 f12 1"/>
              <a:gd name="f17" fmla="*/ 1748 f11 1"/>
              <a:gd name="f18" fmla="*/ 0 f12 1"/>
              <a:gd name="f19" fmla="*/ 0 f11 1"/>
              <a:gd name="f20" fmla="*/ f13 1 f2"/>
              <a:gd name="f21" fmla="*/ f16 1 2758"/>
              <a:gd name="f22" fmla="*/ f17 1 1748"/>
              <a:gd name="f23" fmla="*/ f18 1 2758"/>
              <a:gd name="f24" fmla="*/ f19 1 1748"/>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2758" h="1748">
                <a:moveTo>
                  <a:pt x="f6" y="f7"/>
                </a:moveTo>
                <a:lnTo>
                  <a:pt x="f6" y="f7"/>
                </a:lnTo>
                <a:lnTo>
                  <a:pt x="f5" y="f7"/>
                </a:lnTo>
                <a:lnTo>
                  <a:pt x="f5" y="f5"/>
                </a:lnTo>
                <a:lnTo>
                  <a:pt x="f6" y="f5"/>
                </a:lnTo>
                <a:lnTo>
                  <a:pt x="f6" y="f7"/>
                </a:lnTo>
                <a:close/>
              </a:path>
            </a:pathLst>
          </a:custGeom>
          <a:solidFill>
            <a:srgbClr val="273978"/>
          </a:solidFill>
          <a:ln w="0" cap="flat">
            <a:no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57" name="Freeform 188"/>
          <p:cNvSpPr/>
          <p:nvPr/>
        </p:nvSpPr>
        <p:spPr>
          <a:xfrm>
            <a:off x="3753589" y="1592263"/>
            <a:ext cx="774697" cy="877888"/>
          </a:xfrm>
          <a:custGeom>
            <a:avLst/>
            <a:gdLst>
              <a:gd name="f0" fmla="val 10800000"/>
              <a:gd name="f1" fmla="val 5400000"/>
              <a:gd name="f2" fmla="val 180"/>
              <a:gd name="f3" fmla="val w"/>
              <a:gd name="f4" fmla="val h"/>
              <a:gd name="f5" fmla="val 0"/>
              <a:gd name="f6" fmla="val 865"/>
              <a:gd name="f7" fmla="val 978"/>
              <a:gd name="f8" fmla="val 194"/>
              <a:gd name="f9" fmla="val 118"/>
              <a:gd name="f10" fmla="val 230"/>
              <a:gd name="f11" fmla="val 154"/>
              <a:gd name="f12" fmla="val 115"/>
              <a:gd name="f13" fmla="val 289"/>
              <a:gd name="f14" fmla="val 121"/>
              <a:gd name="f15" fmla="val 492"/>
              <a:gd name="f16" fmla="val 248"/>
              <a:gd name="f17" fmla="val 619"/>
              <a:gd name="f18" fmla="val 313"/>
              <a:gd name="f19" fmla="val 683"/>
              <a:gd name="f20" fmla="val 398"/>
              <a:gd name="f21" fmla="val 719"/>
              <a:gd name="f22" fmla="val 490"/>
              <a:gd name="f23" fmla="val 572"/>
              <a:gd name="f24" fmla="val 650"/>
              <a:gd name="f25" fmla="val 690"/>
              <a:gd name="f26" fmla="val 712"/>
              <a:gd name="f27" fmla="val 636"/>
              <a:gd name="f28" fmla="val 749"/>
              <a:gd name="f29" fmla="val 673"/>
              <a:gd name="f30" fmla="val 677"/>
              <a:gd name="f31" fmla="val 736"/>
              <a:gd name="f32" fmla="val 586"/>
              <a:gd name="f33" fmla="val 771"/>
              <a:gd name="f34" fmla="val 385"/>
              <a:gd name="f35" fmla="val 286"/>
              <a:gd name="f36" fmla="val 730"/>
              <a:gd name="f37" fmla="val 211"/>
              <a:gd name="f38" fmla="val 655"/>
              <a:gd name="f39" fmla="val 64"/>
              <a:gd name="f40" fmla="val 508"/>
              <a:gd name="f41" fmla="val 58"/>
              <a:gd name="f42" fmla="val 272"/>
              <a:gd name="f43" fmla="val 533"/>
              <a:gd name="f44" fmla="val 91"/>
              <a:gd name="f45" fmla="val 481"/>
              <a:gd name="f46" fmla="val 142"/>
              <a:gd name="f47" fmla="val 449"/>
              <a:gd name="f48" fmla="val 125"/>
              <a:gd name="f49" fmla="val 417"/>
              <a:gd name="f50" fmla="val 113"/>
              <a:gd name="f51" fmla="val 387"/>
              <a:gd name="f52" fmla="val 106"/>
              <a:gd name="f53" fmla="val 420"/>
              <a:gd name="f54" fmla="val 94"/>
              <a:gd name="f55" fmla="val 454"/>
              <a:gd name="f56" fmla="val 87"/>
              <a:gd name="f57" fmla="val 504"/>
              <a:gd name="f58" fmla="val 519"/>
              <a:gd name="f59" fmla="val 89"/>
              <a:gd name="f60" fmla="val 761"/>
              <a:gd name="f61" fmla="val 275"/>
              <a:gd name="f62" fmla="val 696"/>
              <a:gd name="f63" fmla="val 339"/>
              <a:gd name="f64" fmla="val 680"/>
              <a:gd name="f65" fmla="val 314"/>
              <a:gd name="f66" fmla="val 660"/>
              <a:gd name="f67" fmla="val 290"/>
              <a:gd name="f68" fmla="val 638"/>
              <a:gd name="f69" fmla="val 266"/>
              <a:gd name="f70" fmla="val 192"/>
              <a:gd name="f71" fmla="val 734"/>
              <a:gd name="f72" fmla="val 217"/>
              <a:gd name="f73" fmla="val 750"/>
              <a:gd name="f74" fmla="val 245"/>
              <a:gd name="f75" fmla="val 760"/>
              <a:gd name="f76" fmla="val 480"/>
              <a:gd name="f77" fmla="val 754"/>
              <a:gd name="f78" fmla="val 450"/>
              <a:gd name="f79" fmla="val 742"/>
              <a:gd name="f80" fmla="val 418"/>
              <a:gd name="f81" fmla="val 724"/>
              <a:gd name="f82" fmla="val 776"/>
              <a:gd name="f83" fmla="val 334"/>
              <a:gd name="f84" fmla="val 783"/>
              <a:gd name="f85" fmla="val 383"/>
              <a:gd name="f86" fmla="val 778"/>
              <a:gd name="f87" fmla="val 433"/>
              <a:gd name="f88" fmla="val 498"/>
              <a:gd name="f89" fmla="val 611"/>
              <a:gd name="f90" fmla="val 531"/>
              <a:gd name="f91" fmla="val 629"/>
              <a:gd name="f92" fmla="val 563"/>
              <a:gd name="f93" fmla="val 641"/>
              <a:gd name="f94" fmla="val 593"/>
              <a:gd name="f95" fmla="val 647"/>
              <a:gd name="f96" fmla="val 560"/>
              <a:gd name="f97" fmla="val 526"/>
              <a:gd name="f98" fmla="val 666"/>
              <a:gd name="f99" fmla="val 475"/>
              <a:gd name="f100" fmla="val 461"/>
              <a:gd name="f101" fmla="val 665"/>
              <a:gd name="f102" fmla="val 447"/>
              <a:gd name="f103" fmla="val 663"/>
              <a:gd name="f104" fmla="val 379"/>
              <a:gd name="f105" fmla="val 525"/>
              <a:gd name="f106" fmla="val 402"/>
              <a:gd name="f107" fmla="val 547"/>
              <a:gd name="f108" fmla="val 427"/>
              <a:gd name="f109" fmla="val 566"/>
              <a:gd name="f110" fmla="val 452"/>
              <a:gd name="f111" fmla="val 583"/>
              <a:gd name="f112" fmla="val 388"/>
              <a:gd name="f113" fmla="val 648"/>
              <a:gd name="f114" fmla="val 358"/>
              <a:gd name="f115" fmla="val 330"/>
              <a:gd name="f116" fmla="val 620"/>
              <a:gd name="f117" fmla="val 305"/>
              <a:gd name="f118" fmla="val 599"/>
              <a:gd name="f119" fmla="val 283"/>
              <a:gd name="f120" fmla="val 415"/>
              <a:gd name="f121" fmla="val 300"/>
              <a:gd name="f122" fmla="val 439"/>
              <a:gd name="f123" fmla="val 319"/>
              <a:gd name="f124" fmla="val 464"/>
              <a:gd name="f125" fmla="val 342"/>
              <a:gd name="f126" fmla="val 488"/>
              <a:gd name="f127" fmla="val 267"/>
              <a:gd name="f128" fmla="val 562"/>
              <a:gd name="f129" fmla="val 246"/>
              <a:gd name="f130" fmla="val 537"/>
              <a:gd name="f131" fmla="val 219"/>
              <a:gd name="f132" fmla="val 479"/>
              <a:gd name="f133" fmla="val 237"/>
              <a:gd name="f134" fmla="val 308"/>
              <a:gd name="f135" fmla="val 158"/>
              <a:gd name="f136" fmla="val 317"/>
              <a:gd name="f137" fmla="val 155"/>
              <a:gd name="f138" fmla="val 328"/>
              <a:gd name="f139" fmla="val 153"/>
              <a:gd name="f140" fmla="val 340"/>
              <a:gd name="f141" fmla="val 370"/>
              <a:gd name="f142" fmla="val 405"/>
              <a:gd name="f143" fmla="val 163"/>
              <a:gd name="f144" fmla="val 442"/>
              <a:gd name="f145" fmla="val 181"/>
              <a:gd name="f146" fmla="val 564"/>
              <a:gd name="f147" fmla="val 424"/>
              <a:gd name="f148" fmla="val 274"/>
              <a:gd name="f149" fmla="val 208"/>
              <a:gd name="f150" fmla="val 515"/>
              <a:gd name="f151" fmla="val 224"/>
              <a:gd name="f152" fmla="val 540"/>
              <a:gd name="f153" fmla="val 244"/>
              <a:gd name="f154" fmla="val 601"/>
              <a:gd name="f155" fmla="val 228"/>
              <a:gd name="f156" fmla="val 577"/>
              <a:gd name="f157" fmla="val 206"/>
              <a:gd name="f158" fmla="val 553"/>
              <a:gd name="f159" fmla="val 187"/>
              <a:gd name="f160" fmla="val 528"/>
              <a:gd name="f161" fmla="val 170"/>
              <a:gd name="f162" fmla="val 592"/>
              <a:gd name="f163" fmla="val 622"/>
              <a:gd name="f164" fmla="val 117"/>
              <a:gd name="f165" fmla="val 133"/>
              <a:gd name="f166" fmla="val 675"/>
              <a:gd name="f167" fmla="val 527"/>
              <a:gd name="f168" fmla="val 377"/>
              <a:gd name="f169" fmla="val 303"/>
              <a:gd name="f170" fmla="val 326"/>
              <a:gd name="f171" fmla="val 352"/>
              <a:gd name="f172" fmla="val 658"/>
              <a:gd name="f173" fmla="val 517"/>
              <a:gd name="f174" fmla="val 672"/>
              <a:gd name="f175" fmla="val 596"/>
              <a:gd name="f176" fmla="val 662"/>
              <a:gd name="f177" fmla="val 652"/>
              <a:gd name="f178" fmla="val 600"/>
              <a:gd name="f179" fmla="val 640"/>
              <a:gd name="f180" fmla="val 610"/>
              <a:gd name="f181" fmla="val 574"/>
              <a:gd name="f182" fmla="val 590"/>
              <a:gd name="f183" fmla="val 414"/>
              <a:gd name="f184" fmla="val 556"/>
              <a:gd name="f185" fmla="val 545"/>
              <a:gd name="f186" fmla="val 465"/>
              <a:gd name="f187" fmla="val 529"/>
              <a:gd name="f188" fmla="val 440"/>
              <a:gd name="f189" fmla="val 510"/>
              <a:gd name="f190" fmla="val 416"/>
              <a:gd name="f191" fmla="val 311"/>
              <a:gd name="f192" fmla="val 453"/>
              <a:gd name="f193" fmla="val 451"/>
              <a:gd name="f194" fmla="val 338"/>
              <a:gd name="f195" fmla="val 322"/>
              <a:gd name="f196" fmla="val 376"/>
              <a:gd name="f197" fmla="val 271"/>
              <a:gd name="f198" fmla="val 195"/>
              <a:gd name="f199" fmla="val 350"/>
              <a:gd name="f200" fmla="val 295"/>
              <a:gd name="f201" fmla="val 329"/>
              <a:gd name="f202" fmla="val 270"/>
              <a:gd name="f203" fmla="val 277"/>
              <a:gd name="f204" fmla="val 259"/>
              <a:gd name="f205" fmla="val 229"/>
              <a:gd name="f206" fmla="val 709"/>
              <a:gd name="f207" fmla="val 558"/>
              <a:gd name="f208" fmla="val 630"/>
              <a:gd name="f209" fmla="val 685"/>
              <a:gd name="f210" fmla="val 425"/>
              <a:gd name="f211" fmla="val 710"/>
              <a:gd name="f212" fmla="val 476"/>
              <a:gd name="f213" fmla="val 721"/>
              <a:gd name="f214" fmla="val 226"/>
              <a:gd name="f215" fmla="val 304"/>
              <a:gd name="f216" fmla="val 238"/>
              <a:gd name="f217" fmla="val 336"/>
              <a:gd name="f218" fmla="val 255"/>
              <a:gd name="f219" fmla="val 368"/>
              <a:gd name="f220" fmla="val 204"/>
              <a:gd name="f221" fmla="val 197"/>
              <a:gd name="f222" fmla="val 371"/>
              <a:gd name="f223" fmla="val 202"/>
              <a:gd name="f224" fmla="val 320"/>
              <a:gd name="f225" fmla="val 787"/>
              <a:gd name="f226" fmla="val 711"/>
              <a:gd name="f227" fmla="val 824"/>
              <a:gd name="f228" fmla="val 748"/>
              <a:gd name="f229" fmla="val 861"/>
              <a:gd name="f230" fmla="val 859"/>
              <a:gd name="f231" fmla="val 262"/>
              <a:gd name="f232" fmla="val 732"/>
              <a:gd name="f233" fmla="val 135"/>
              <a:gd name="f234" fmla="val 667"/>
              <a:gd name="f235" fmla="val 70"/>
              <a:gd name="f236" fmla="val 581"/>
              <a:gd name="f237" fmla="val 34"/>
              <a:gd name="f238" fmla="val 407"/>
              <a:gd name="f239" fmla="val 150"/>
              <a:gd name="f240" fmla="val 37"/>
              <a:gd name="f241" fmla="val 156"/>
              <a:gd name="f242" fmla="val 80"/>
              <a:gd name="f243" fmla="val 6"/>
              <a:gd name="f244" fmla="val 174"/>
              <a:gd name="f245" fmla="val 693"/>
              <a:gd name="f246" fmla="val 252"/>
              <a:gd name="f247" fmla="val 354"/>
              <a:gd name="f248" fmla="val 816"/>
              <a:gd name="f249" fmla="val 823"/>
              <a:gd name="f250" fmla="val 902"/>
              <a:gd name="f251" fmla="val 411"/>
              <a:gd name="f252" fmla="val 357"/>
              <a:gd name="f253" fmla="val 280"/>
              <a:gd name="f254" fmla="val 926"/>
              <a:gd name="f255" fmla="val 699"/>
              <a:gd name="f256" fmla="val 928"/>
              <a:gd name="f257" fmla="val 623"/>
              <a:gd name="f258" fmla="val 569"/>
              <a:gd name="f259" fmla="val 516"/>
              <a:gd name="f260" fmla="val 617"/>
              <a:gd name="f261" fmla="val 817"/>
              <a:gd name="f262" fmla="+- 0 0 -90"/>
              <a:gd name="f263" fmla="*/ f3 1 865"/>
              <a:gd name="f264" fmla="*/ f4 1 978"/>
              <a:gd name="f265" fmla="+- f7 0 f5"/>
              <a:gd name="f266" fmla="+- f6 0 f5"/>
              <a:gd name="f267" fmla="*/ f262 f0 1"/>
              <a:gd name="f268" fmla="*/ f266 1 865"/>
              <a:gd name="f269" fmla="*/ f265 1 978"/>
              <a:gd name="f270" fmla="*/ 194 f266 1"/>
              <a:gd name="f271" fmla="*/ 118 f265 1"/>
              <a:gd name="f272" fmla="*/ 248 f266 1"/>
              <a:gd name="f273" fmla="*/ 619 f265 1"/>
              <a:gd name="f274" fmla="*/ 712 f266 1"/>
              <a:gd name="f275" fmla="*/ 636 f265 1"/>
              <a:gd name="f276" fmla="*/ 490 f266 1"/>
              <a:gd name="f277" fmla="*/ 771 f265 1"/>
              <a:gd name="f278" fmla="*/ 533 f266 1"/>
              <a:gd name="f279" fmla="*/ 91 f265 1"/>
              <a:gd name="f280" fmla="*/ 387 f266 1"/>
              <a:gd name="f281" fmla="*/ 106 f265 1"/>
              <a:gd name="f282" fmla="*/ 761 f266 1"/>
              <a:gd name="f283" fmla="*/ 275 f265 1"/>
              <a:gd name="f284" fmla="*/ 638 f266 1"/>
              <a:gd name="f285" fmla="*/ 266 f265 1"/>
              <a:gd name="f286" fmla="*/ 760 f266 1"/>
              <a:gd name="f287" fmla="*/ 480 f265 1"/>
              <a:gd name="f288" fmla="*/ 776 f266 1"/>
              <a:gd name="f289" fmla="*/ 334 f265 1"/>
              <a:gd name="f290" fmla="*/ 498 f266 1"/>
              <a:gd name="f291" fmla="*/ 611 f265 1"/>
              <a:gd name="f292" fmla="*/ 593 f266 1"/>
              <a:gd name="f293" fmla="*/ 647 f265 1"/>
              <a:gd name="f294" fmla="*/ 447 f266 1"/>
              <a:gd name="f295" fmla="*/ 663 f265 1"/>
              <a:gd name="f296" fmla="*/ 379 f266 1"/>
              <a:gd name="f297" fmla="*/ 525 f265 1"/>
              <a:gd name="f298" fmla="*/ 452 f266 1"/>
              <a:gd name="f299" fmla="*/ 583 f265 1"/>
              <a:gd name="f300" fmla="*/ 305 f266 1"/>
              <a:gd name="f301" fmla="*/ 599 f265 1"/>
              <a:gd name="f302" fmla="*/ 283 f266 1"/>
              <a:gd name="f303" fmla="*/ 415 f265 1"/>
              <a:gd name="f304" fmla="*/ 342 f266 1"/>
              <a:gd name="f305" fmla="*/ 488 f265 1"/>
              <a:gd name="f306" fmla="*/ 219 f266 1"/>
              <a:gd name="f307" fmla="*/ 479 f265 1"/>
              <a:gd name="f308" fmla="*/ 237 f265 1"/>
              <a:gd name="f309" fmla="*/ 308 f266 1"/>
              <a:gd name="f310" fmla="*/ 158 f265 1"/>
              <a:gd name="f311" fmla="*/ 442 f266 1"/>
              <a:gd name="f312" fmla="*/ 181 f265 1"/>
              <a:gd name="f313" fmla="*/ 564 f266 1"/>
              <a:gd name="f314" fmla="*/ 340 f265 1"/>
              <a:gd name="f315" fmla="*/ 208 f265 1"/>
              <a:gd name="f316" fmla="*/ 601 f266 1"/>
              <a:gd name="f317" fmla="*/ 228 f265 1"/>
              <a:gd name="f318" fmla="*/ 528 f266 1"/>
              <a:gd name="f319" fmla="*/ 170 f265 1"/>
              <a:gd name="f320" fmla="*/ 675 f266 1"/>
              <a:gd name="f321" fmla="*/ 154 f265 1"/>
              <a:gd name="f322" fmla="*/ 442 f265 1"/>
              <a:gd name="f323" fmla="*/ 527 f266 1"/>
              <a:gd name="f324" fmla="*/ 377 f265 1"/>
              <a:gd name="f325" fmla="*/ 658 f266 1"/>
              <a:gd name="f326" fmla="*/ 517 f265 1"/>
              <a:gd name="f327" fmla="*/ 672 f266 1"/>
              <a:gd name="f328" fmla="*/ 596 f265 1"/>
              <a:gd name="f329" fmla="*/ 537 f266 1"/>
              <a:gd name="f330" fmla="*/ 572 f265 1"/>
              <a:gd name="f331" fmla="*/ 414 f265 1"/>
              <a:gd name="f332" fmla="*/ 556 f266 1"/>
              <a:gd name="f333" fmla="*/ 416 f266 1"/>
              <a:gd name="f334" fmla="*/ 311 f265 1"/>
              <a:gd name="f335" fmla="*/ 453 f266 1"/>
              <a:gd name="f336" fmla="*/ 322 f266 1"/>
              <a:gd name="f337" fmla="*/ 376 f265 1"/>
              <a:gd name="f338" fmla="*/ 271 f266 1"/>
              <a:gd name="f339" fmla="*/ 195 f265 1"/>
              <a:gd name="f340" fmla="*/ 350 f266 1"/>
              <a:gd name="f341" fmla="*/ 274 f265 1"/>
              <a:gd name="f342" fmla="*/ 709 f266 1"/>
              <a:gd name="f343" fmla="*/ 558 f265 1"/>
              <a:gd name="f344" fmla="*/ 685 f266 1"/>
              <a:gd name="f345" fmla="*/ 425 f265 1"/>
              <a:gd name="f346" fmla="*/ 255 f266 1"/>
              <a:gd name="f347" fmla="*/ 368 f265 1"/>
              <a:gd name="f348" fmla="*/ 787 f266 1"/>
              <a:gd name="f349" fmla="*/ 711 f265 1"/>
              <a:gd name="f350" fmla="*/ 861 f266 1"/>
              <a:gd name="f351" fmla="*/ 710 f265 1"/>
              <a:gd name="f352" fmla="*/ 732 f266 1"/>
              <a:gd name="f353" fmla="*/ 135 f265 1"/>
              <a:gd name="f354" fmla="*/ 267 f266 1"/>
              <a:gd name="f355" fmla="*/ 117 f265 1"/>
              <a:gd name="f356" fmla="*/ 113 f266 1"/>
              <a:gd name="f357" fmla="*/ 37 f265 1"/>
              <a:gd name="f358" fmla="*/ 174 f266 1"/>
              <a:gd name="f359" fmla="*/ 693 f265 1"/>
              <a:gd name="f360" fmla="*/ 464 f266 1"/>
              <a:gd name="f361" fmla="*/ 902 f265 1"/>
              <a:gd name="f362" fmla="*/ 280 f266 1"/>
              <a:gd name="f363" fmla="*/ 978 f265 1"/>
              <a:gd name="f364" fmla="*/ 569 f266 1"/>
              <a:gd name="f365" fmla="*/ 516 f266 1"/>
              <a:gd name="f366" fmla="*/ 823 f265 1"/>
              <a:gd name="f367" fmla="*/ f267 1 f2"/>
              <a:gd name="f368" fmla="*/ f270 1 865"/>
              <a:gd name="f369" fmla="*/ f271 1 978"/>
              <a:gd name="f370" fmla="*/ f272 1 865"/>
              <a:gd name="f371" fmla="*/ f273 1 978"/>
              <a:gd name="f372" fmla="*/ f274 1 865"/>
              <a:gd name="f373" fmla="*/ f275 1 978"/>
              <a:gd name="f374" fmla="*/ f276 1 865"/>
              <a:gd name="f375" fmla="*/ f277 1 978"/>
              <a:gd name="f376" fmla="*/ f278 1 865"/>
              <a:gd name="f377" fmla="*/ f279 1 978"/>
              <a:gd name="f378" fmla="*/ f280 1 865"/>
              <a:gd name="f379" fmla="*/ f281 1 978"/>
              <a:gd name="f380" fmla="*/ f282 1 865"/>
              <a:gd name="f381" fmla="*/ f283 1 978"/>
              <a:gd name="f382" fmla="*/ f284 1 865"/>
              <a:gd name="f383" fmla="*/ f285 1 978"/>
              <a:gd name="f384" fmla="*/ f286 1 865"/>
              <a:gd name="f385" fmla="*/ f287 1 978"/>
              <a:gd name="f386" fmla="*/ f288 1 865"/>
              <a:gd name="f387" fmla="*/ f289 1 978"/>
              <a:gd name="f388" fmla="*/ f290 1 865"/>
              <a:gd name="f389" fmla="*/ f291 1 978"/>
              <a:gd name="f390" fmla="*/ f292 1 865"/>
              <a:gd name="f391" fmla="*/ f293 1 978"/>
              <a:gd name="f392" fmla="*/ f294 1 865"/>
              <a:gd name="f393" fmla="*/ f295 1 978"/>
              <a:gd name="f394" fmla="*/ f296 1 865"/>
              <a:gd name="f395" fmla="*/ f297 1 978"/>
              <a:gd name="f396" fmla="*/ f298 1 865"/>
              <a:gd name="f397" fmla="*/ f299 1 978"/>
              <a:gd name="f398" fmla="*/ f300 1 865"/>
              <a:gd name="f399" fmla="*/ f301 1 978"/>
              <a:gd name="f400" fmla="*/ f302 1 865"/>
              <a:gd name="f401" fmla="*/ f303 1 978"/>
              <a:gd name="f402" fmla="*/ f304 1 865"/>
              <a:gd name="f403" fmla="*/ f305 1 978"/>
              <a:gd name="f404" fmla="*/ f306 1 865"/>
              <a:gd name="f405" fmla="*/ f307 1 978"/>
              <a:gd name="f406" fmla="*/ f308 1 978"/>
              <a:gd name="f407" fmla="*/ f309 1 865"/>
              <a:gd name="f408" fmla="*/ f310 1 978"/>
              <a:gd name="f409" fmla="*/ f311 1 865"/>
              <a:gd name="f410" fmla="*/ f312 1 978"/>
              <a:gd name="f411" fmla="*/ f313 1 865"/>
              <a:gd name="f412" fmla="*/ f314 1 978"/>
              <a:gd name="f413" fmla="*/ f315 1 978"/>
              <a:gd name="f414" fmla="*/ f316 1 865"/>
              <a:gd name="f415" fmla="*/ f317 1 978"/>
              <a:gd name="f416" fmla="*/ f318 1 865"/>
              <a:gd name="f417" fmla="*/ f319 1 978"/>
              <a:gd name="f418" fmla="*/ f320 1 865"/>
              <a:gd name="f419" fmla="*/ f321 1 978"/>
              <a:gd name="f420" fmla="*/ f322 1 978"/>
              <a:gd name="f421" fmla="*/ f323 1 865"/>
              <a:gd name="f422" fmla="*/ f324 1 978"/>
              <a:gd name="f423" fmla="*/ f325 1 865"/>
              <a:gd name="f424" fmla="*/ f326 1 978"/>
              <a:gd name="f425" fmla="*/ f327 1 865"/>
              <a:gd name="f426" fmla="*/ f328 1 978"/>
              <a:gd name="f427" fmla="*/ f329 1 865"/>
              <a:gd name="f428" fmla="*/ f330 1 978"/>
              <a:gd name="f429" fmla="*/ f331 1 978"/>
              <a:gd name="f430" fmla="*/ f332 1 865"/>
              <a:gd name="f431" fmla="*/ f333 1 865"/>
              <a:gd name="f432" fmla="*/ f334 1 978"/>
              <a:gd name="f433" fmla="*/ f335 1 865"/>
              <a:gd name="f434" fmla="*/ f336 1 865"/>
              <a:gd name="f435" fmla="*/ f337 1 978"/>
              <a:gd name="f436" fmla="*/ f338 1 865"/>
              <a:gd name="f437" fmla="*/ f339 1 978"/>
              <a:gd name="f438" fmla="*/ f340 1 865"/>
              <a:gd name="f439" fmla="*/ f341 1 978"/>
              <a:gd name="f440" fmla="*/ f342 1 865"/>
              <a:gd name="f441" fmla="*/ f343 1 978"/>
              <a:gd name="f442" fmla="*/ f344 1 865"/>
              <a:gd name="f443" fmla="*/ f345 1 978"/>
              <a:gd name="f444" fmla="*/ f346 1 865"/>
              <a:gd name="f445" fmla="*/ f347 1 978"/>
              <a:gd name="f446" fmla="*/ f348 1 865"/>
              <a:gd name="f447" fmla="*/ f349 1 978"/>
              <a:gd name="f448" fmla="*/ f350 1 865"/>
              <a:gd name="f449" fmla="*/ f351 1 978"/>
              <a:gd name="f450" fmla="*/ f352 1 865"/>
              <a:gd name="f451" fmla="*/ f353 1 978"/>
              <a:gd name="f452" fmla="*/ f354 1 865"/>
              <a:gd name="f453" fmla="*/ f355 1 978"/>
              <a:gd name="f454" fmla="*/ f356 1 865"/>
              <a:gd name="f455" fmla="*/ f357 1 978"/>
              <a:gd name="f456" fmla="*/ f358 1 865"/>
              <a:gd name="f457" fmla="*/ f359 1 978"/>
              <a:gd name="f458" fmla="*/ f360 1 865"/>
              <a:gd name="f459" fmla="*/ f361 1 978"/>
              <a:gd name="f460" fmla="*/ f362 1 865"/>
              <a:gd name="f461" fmla="*/ f363 1 978"/>
              <a:gd name="f462" fmla="*/ f364 1 865"/>
              <a:gd name="f463" fmla="*/ f365 1 865"/>
              <a:gd name="f464" fmla="*/ f366 1 978"/>
              <a:gd name="f465" fmla="*/ 0 1 f268"/>
              <a:gd name="f466" fmla="*/ f6 1 f268"/>
              <a:gd name="f467" fmla="*/ 0 1 f269"/>
              <a:gd name="f468" fmla="*/ f7 1 f269"/>
              <a:gd name="f469" fmla="+- f367 0 f1"/>
              <a:gd name="f470" fmla="*/ f368 1 f268"/>
              <a:gd name="f471" fmla="*/ f369 1 f269"/>
              <a:gd name="f472" fmla="*/ f370 1 f268"/>
              <a:gd name="f473" fmla="*/ f371 1 f269"/>
              <a:gd name="f474" fmla="*/ f372 1 f268"/>
              <a:gd name="f475" fmla="*/ f373 1 f269"/>
              <a:gd name="f476" fmla="*/ f374 1 f268"/>
              <a:gd name="f477" fmla="*/ f375 1 f269"/>
              <a:gd name="f478" fmla="*/ f376 1 f268"/>
              <a:gd name="f479" fmla="*/ f377 1 f269"/>
              <a:gd name="f480" fmla="*/ f378 1 f268"/>
              <a:gd name="f481" fmla="*/ f379 1 f269"/>
              <a:gd name="f482" fmla="*/ f380 1 f268"/>
              <a:gd name="f483" fmla="*/ f381 1 f269"/>
              <a:gd name="f484" fmla="*/ f382 1 f268"/>
              <a:gd name="f485" fmla="*/ f383 1 f269"/>
              <a:gd name="f486" fmla="*/ f384 1 f268"/>
              <a:gd name="f487" fmla="*/ f385 1 f269"/>
              <a:gd name="f488" fmla="*/ f386 1 f268"/>
              <a:gd name="f489" fmla="*/ f387 1 f269"/>
              <a:gd name="f490" fmla="*/ f388 1 f268"/>
              <a:gd name="f491" fmla="*/ f389 1 f269"/>
              <a:gd name="f492" fmla="*/ f390 1 f268"/>
              <a:gd name="f493" fmla="*/ f391 1 f269"/>
              <a:gd name="f494" fmla="*/ f392 1 f268"/>
              <a:gd name="f495" fmla="*/ f393 1 f269"/>
              <a:gd name="f496" fmla="*/ f394 1 f268"/>
              <a:gd name="f497" fmla="*/ f395 1 f269"/>
              <a:gd name="f498" fmla="*/ f396 1 f268"/>
              <a:gd name="f499" fmla="*/ f397 1 f269"/>
              <a:gd name="f500" fmla="*/ f398 1 f268"/>
              <a:gd name="f501" fmla="*/ f399 1 f269"/>
              <a:gd name="f502" fmla="*/ f400 1 f268"/>
              <a:gd name="f503" fmla="*/ f401 1 f269"/>
              <a:gd name="f504" fmla="*/ f402 1 f268"/>
              <a:gd name="f505" fmla="*/ f403 1 f269"/>
              <a:gd name="f506" fmla="*/ f404 1 f268"/>
              <a:gd name="f507" fmla="*/ f405 1 f269"/>
              <a:gd name="f508" fmla="*/ f406 1 f269"/>
              <a:gd name="f509" fmla="*/ f407 1 f268"/>
              <a:gd name="f510" fmla="*/ f408 1 f269"/>
              <a:gd name="f511" fmla="*/ f409 1 f268"/>
              <a:gd name="f512" fmla="*/ f410 1 f269"/>
              <a:gd name="f513" fmla="*/ f411 1 f268"/>
              <a:gd name="f514" fmla="*/ f412 1 f269"/>
              <a:gd name="f515" fmla="*/ f413 1 f269"/>
              <a:gd name="f516" fmla="*/ f414 1 f268"/>
              <a:gd name="f517" fmla="*/ f415 1 f269"/>
              <a:gd name="f518" fmla="*/ f416 1 f268"/>
              <a:gd name="f519" fmla="*/ f417 1 f269"/>
              <a:gd name="f520" fmla="*/ f418 1 f268"/>
              <a:gd name="f521" fmla="*/ f419 1 f269"/>
              <a:gd name="f522" fmla="*/ f420 1 f269"/>
              <a:gd name="f523" fmla="*/ f421 1 f268"/>
              <a:gd name="f524" fmla="*/ f422 1 f269"/>
              <a:gd name="f525" fmla="*/ f423 1 f268"/>
              <a:gd name="f526" fmla="*/ f424 1 f269"/>
              <a:gd name="f527" fmla="*/ f425 1 f268"/>
              <a:gd name="f528" fmla="*/ f426 1 f269"/>
              <a:gd name="f529" fmla="*/ f427 1 f268"/>
              <a:gd name="f530" fmla="*/ f428 1 f269"/>
              <a:gd name="f531" fmla="*/ f429 1 f269"/>
              <a:gd name="f532" fmla="*/ f430 1 f268"/>
              <a:gd name="f533" fmla="*/ f431 1 f268"/>
              <a:gd name="f534" fmla="*/ f432 1 f269"/>
              <a:gd name="f535" fmla="*/ f433 1 f268"/>
              <a:gd name="f536" fmla="*/ f434 1 f268"/>
              <a:gd name="f537" fmla="*/ f435 1 f269"/>
              <a:gd name="f538" fmla="*/ f436 1 f268"/>
              <a:gd name="f539" fmla="*/ f437 1 f269"/>
              <a:gd name="f540" fmla="*/ f438 1 f268"/>
              <a:gd name="f541" fmla="*/ f439 1 f269"/>
              <a:gd name="f542" fmla="*/ f440 1 f268"/>
              <a:gd name="f543" fmla="*/ f441 1 f269"/>
              <a:gd name="f544" fmla="*/ f442 1 f268"/>
              <a:gd name="f545" fmla="*/ f443 1 f269"/>
              <a:gd name="f546" fmla="*/ f444 1 f268"/>
              <a:gd name="f547" fmla="*/ f445 1 f269"/>
              <a:gd name="f548" fmla="*/ f446 1 f268"/>
              <a:gd name="f549" fmla="*/ f447 1 f269"/>
              <a:gd name="f550" fmla="*/ f448 1 f268"/>
              <a:gd name="f551" fmla="*/ f449 1 f269"/>
              <a:gd name="f552" fmla="*/ f450 1 f268"/>
              <a:gd name="f553" fmla="*/ f451 1 f269"/>
              <a:gd name="f554" fmla="*/ f452 1 f268"/>
              <a:gd name="f555" fmla="*/ f453 1 f269"/>
              <a:gd name="f556" fmla="*/ f454 1 f268"/>
              <a:gd name="f557" fmla="*/ f455 1 f269"/>
              <a:gd name="f558" fmla="*/ f456 1 f268"/>
              <a:gd name="f559" fmla="*/ f457 1 f269"/>
              <a:gd name="f560" fmla="*/ f458 1 f268"/>
              <a:gd name="f561" fmla="*/ f459 1 f269"/>
              <a:gd name="f562" fmla="*/ f460 1 f268"/>
              <a:gd name="f563" fmla="*/ f461 1 f269"/>
              <a:gd name="f564" fmla="*/ f462 1 f268"/>
              <a:gd name="f565" fmla="*/ f463 1 f268"/>
              <a:gd name="f566" fmla="*/ f464 1 f269"/>
              <a:gd name="f567" fmla="*/ f465 f263 1"/>
              <a:gd name="f568" fmla="*/ f466 f263 1"/>
              <a:gd name="f569" fmla="*/ f468 f264 1"/>
              <a:gd name="f570" fmla="*/ f467 f264 1"/>
              <a:gd name="f571" fmla="*/ f470 f263 1"/>
              <a:gd name="f572" fmla="*/ f471 f264 1"/>
              <a:gd name="f573" fmla="*/ f472 f263 1"/>
              <a:gd name="f574" fmla="*/ f473 f264 1"/>
              <a:gd name="f575" fmla="*/ f474 f263 1"/>
              <a:gd name="f576" fmla="*/ f475 f264 1"/>
              <a:gd name="f577" fmla="*/ f476 f263 1"/>
              <a:gd name="f578" fmla="*/ f477 f264 1"/>
              <a:gd name="f579" fmla="*/ f478 f263 1"/>
              <a:gd name="f580" fmla="*/ f479 f264 1"/>
              <a:gd name="f581" fmla="*/ f480 f263 1"/>
              <a:gd name="f582" fmla="*/ f481 f264 1"/>
              <a:gd name="f583" fmla="*/ f482 f263 1"/>
              <a:gd name="f584" fmla="*/ f483 f264 1"/>
              <a:gd name="f585" fmla="*/ f484 f263 1"/>
              <a:gd name="f586" fmla="*/ f485 f264 1"/>
              <a:gd name="f587" fmla="*/ f486 f263 1"/>
              <a:gd name="f588" fmla="*/ f487 f264 1"/>
              <a:gd name="f589" fmla="*/ f488 f263 1"/>
              <a:gd name="f590" fmla="*/ f489 f264 1"/>
              <a:gd name="f591" fmla="*/ f490 f263 1"/>
              <a:gd name="f592" fmla="*/ f491 f264 1"/>
              <a:gd name="f593" fmla="*/ f492 f263 1"/>
              <a:gd name="f594" fmla="*/ f493 f264 1"/>
              <a:gd name="f595" fmla="*/ f494 f263 1"/>
              <a:gd name="f596" fmla="*/ f495 f264 1"/>
              <a:gd name="f597" fmla="*/ f496 f263 1"/>
              <a:gd name="f598" fmla="*/ f497 f264 1"/>
              <a:gd name="f599" fmla="*/ f498 f263 1"/>
              <a:gd name="f600" fmla="*/ f499 f264 1"/>
              <a:gd name="f601" fmla="*/ f500 f263 1"/>
              <a:gd name="f602" fmla="*/ f501 f264 1"/>
              <a:gd name="f603" fmla="*/ f502 f263 1"/>
              <a:gd name="f604" fmla="*/ f503 f264 1"/>
              <a:gd name="f605" fmla="*/ f504 f263 1"/>
              <a:gd name="f606" fmla="*/ f505 f264 1"/>
              <a:gd name="f607" fmla="*/ f506 f263 1"/>
              <a:gd name="f608" fmla="*/ f507 f264 1"/>
              <a:gd name="f609" fmla="*/ f508 f264 1"/>
              <a:gd name="f610" fmla="*/ f509 f263 1"/>
              <a:gd name="f611" fmla="*/ f510 f264 1"/>
              <a:gd name="f612" fmla="*/ f511 f263 1"/>
              <a:gd name="f613" fmla="*/ f512 f264 1"/>
              <a:gd name="f614" fmla="*/ f513 f263 1"/>
              <a:gd name="f615" fmla="*/ f514 f264 1"/>
              <a:gd name="f616" fmla="*/ f515 f264 1"/>
              <a:gd name="f617" fmla="*/ f516 f263 1"/>
              <a:gd name="f618" fmla="*/ f517 f264 1"/>
              <a:gd name="f619" fmla="*/ f518 f263 1"/>
              <a:gd name="f620" fmla="*/ f519 f264 1"/>
              <a:gd name="f621" fmla="*/ f520 f263 1"/>
              <a:gd name="f622" fmla="*/ f521 f264 1"/>
              <a:gd name="f623" fmla="*/ f522 f264 1"/>
              <a:gd name="f624" fmla="*/ f523 f263 1"/>
              <a:gd name="f625" fmla="*/ f524 f264 1"/>
              <a:gd name="f626" fmla="*/ f525 f263 1"/>
              <a:gd name="f627" fmla="*/ f526 f264 1"/>
              <a:gd name="f628" fmla="*/ f527 f263 1"/>
              <a:gd name="f629" fmla="*/ f528 f264 1"/>
              <a:gd name="f630" fmla="*/ f529 f263 1"/>
              <a:gd name="f631" fmla="*/ f530 f264 1"/>
              <a:gd name="f632" fmla="*/ f531 f264 1"/>
              <a:gd name="f633" fmla="*/ f532 f263 1"/>
              <a:gd name="f634" fmla="*/ f533 f263 1"/>
              <a:gd name="f635" fmla="*/ f534 f264 1"/>
              <a:gd name="f636" fmla="*/ f535 f263 1"/>
              <a:gd name="f637" fmla="*/ f536 f263 1"/>
              <a:gd name="f638" fmla="*/ f537 f264 1"/>
              <a:gd name="f639" fmla="*/ f538 f263 1"/>
              <a:gd name="f640" fmla="*/ f539 f264 1"/>
              <a:gd name="f641" fmla="*/ f540 f263 1"/>
              <a:gd name="f642" fmla="*/ f541 f264 1"/>
              <a:gd name="f643" fmla="*/ f542 f263 1"/>
              <a:gd name="f644" fmla="*/ f543 f264 1"/>
              <a:gd name="f645" fmla="*/ f544 f263 1"/>
              <a:gd name="f646" fmla="*/ f545 f264 1"/>
              <a:gd name="f647" fmla="*/ f546 f263 1"/>
              <a:gd name="f648" fmla="*/ f547 f264 1"/>
              <a:gd name="f649" fmla="*/ f548 f263 1"/>
              <a:gd name="f650" fmla="*/ f549 f264 1"/>
              <a:gd name="f651" fmla="*/ f550 f263 1"/>
              <a:gd name="f652" fmla="*/ f551 f264 1"/>
              <a:gd name="f653" fmla="*/ f552 f263 1"/>
              <a:gd name="f654" fmla="*/ f553 f264 1"/>
              <a:gd name="f655" fmla="*/ f554 f263 1"/>
              <a:gd name="f656" fmla="*/ f555 f264 1"/>
              <a:gd name="f657" fmla="*/ f556 f263 1"/>
              <a:gd name="f658" fmla="*/ f557 f264 1"/>
              <a:gd name="f659" fmla="*/ f558 f263 1"/>
              <a:gd name="f660" fmla="*/ f559 f264 1"/>
              <a:gd name="f661" fmla="*/ f560 f263 1"/>
              <a:gd name="f662" fmla="*/ f561 f264 1"/>
              <a:gd name="f663" fmla="*/ f562 f263 1"/>
              <a:gd name="f664" fmla="*/ f563 f264 1"/>
              <a:gd name="f665" fmla="*/ f564 f263 1"/>
              <a:gd name="f666" fmla="*/ f565 f263 1"/>
              <a:gd name="f667" fmla="*/ f566 f264 1"/>
            </a:gdLst>
            <a:ahLst/>
            <a:cxnLst>
              <a:cxn ang="3cd4">
                <a:pos x="hc" y="t"/>
              </a:cxn>
              <a:cxn ang="0">
                <a:pos x="r" y="vc"/>
              </a:cxn>
              <a:cxn ang="cd4">
                <a:pos x="hc" y="b"/>
              </a:cxn>
              <a:cxn ang="cd2">
                <a:pos x="l" y="vc"/>
              </a:cxn>
              <a:cxn ang="f469">
                <a:pos x="f571" y="f572"/>
              </a:cxn>
              <a:cxn ang="f469">
                <a:pos x="f573" y="f574"/>
              </a:cxn>
              <a:cxn ang="f469">
                <a:pos x="f575" y="f576"/>
              </a:cxn>
              <a:cxn ang="f469">
                <a:pos x="f577" y="f578"/>
              </a:cxn>
              <a:cxn ang="f469">
                <a:pos x="f571" y="f572"/>
              </a:cxn>
              <a:cxn ang="f469">
                <a:pos x="f579" y="f580"/>
              </a:cxn>
              <a:cxn ang="f469">
                <a:pos x="f581" y="f582"/>
              </a:cxn>
              <a:cxn ang="f469">
                <a:pos x="f579" y="f580"/>
              </a:cxn>
              <a:cxn ang="f469">
                <a:pos x="f583" y="f584"/>
              </a:cxn>
              <a:cxn ang="f469">
                <a:pos x="f585" y="f586"/>
              </a:cxn>
              <a:cxn ang="f469">
                <a:pos x="f583" y="f584"/>
              </a:cxn>
              <a:cxn ang="f469">
                <a:pos x="f587" y="f588"/>
              </a:cxn>
              <a:cxn ang="f469">
                <a:pos x="f589" y="f590"/>
              </a:cxn>
              <a:cxn ang="f469">
                <a:pos x="f591" y="f592"/>
              </a:cxn>
              <a:cxn ang="f469">
                <a:pos x="f593" y="f594"/>
              </a:cxn>
              <a:cxn ang="f469">
                <a:pos x="f595" y="f596"/>
              </a:cxn>
              <a:cxn ang="f469">
                <a:pos x="f597" y="f598"/>
              </a:cxn>
              <a:cxn ang="f469">
                <a:pos x="f599" y="f600"/>
              </a:cxn>
              <a:cxn ang="f469">
                <a:pos x="f601" y="f602"/>
              </a:cxn>
              <a:cxn ang="f469">
                <a:pos x="f603" y="f604"/>
              </a:cxn>
              <a:cxn ang="f469">
                <a:pos x="f605" y="f606"/>
              </a:cxn>
              <a:cxn ang="f469">
                <a:pos x="f607" y="f608"/>
              </a:cxn>
              <a:cxn ang="f469">
                <a:pos x="f581" y="f609"/>
              </a:cxn>
              <a:cxn ang="f469">
                <a:pos x="f610" y="f611"/>
              </a:cxn>
              <a:cxn ang="f469">
                <a:pos x="f612" y="f613"/>
              </a:cxn>
              <a:cxn ang="f469">
                <a:pos x="f614" y="f586"/>
              </a:cxn>
              <a:cxn ang="f469">
                <a:pos x="f577" y="f615"/>
              </a:cxn>
              <a:cxn ang="f469">
                <a:pos x="f577" y="f616"/>
              </a:cxn>
              <a:cxn ang="f469">
                <a:pos x="f617" y="f618"/>
              </a:cxn>
              <a:cxn ang="f469">
                <a:pos x="f619" y="f620"/>
              </a:cxn>
              <a:cxn ang="f469">
                <a:pos x="f621" y="f622"/>
              </a:cxn>
              <a:cxn ang="f469">
                <a:pos x="f593" y="f623"/>
              </a:cxn>
              <a:cxn ang="f469">
                <a:pos x="f624" y="f625"/>
              </a:cxn>
              <a:cxn ang="f469">
                <a:pos x="f626" y="f625"/>
              </a:cxn>
              <a:cxn ang="f469">
                <a:pos x="f593" y="f627"/>
              </a:cxn>
              <a:cxn ang="f469">
                <a:pos x="f628" y="f629"/>
              </a:cxn>
              <a:cxn ang="f469">
                <a:pos x="f630" y="f631"/>
              </a:cxn>
              <a:cxn ang="f469">
                <a:pos x="f577" y="f632"/>
              </a:cxn>
              <a:cxn ang="f469">
                <a:pos x="f633" y="f588"/>
              </a:cxn>
              <a:cxn ang="f469">
                <a:pos x="f634" y="f606"/>
              </a:cxn>
              <a:cxn ang="f469">
                <a:pos x="f581" y="f635"/>
              </a:cxn>
              <a:cxn ang="f469">
                <a:pos x="f636" y="f625"/>
              </a:cxn>
              <a:cxn ang="f469">
                <a:pos x="f637" y="f638"/>
              </a:cxn>
              <a:cxn ang="f469">
                <a:pos x="f639" y="f640"/>
              </a:cxn>
              <a:cxn ang="f469">
                <a:pos x="f641" y="f642"/>
              </a:cxn>
              <a:cxn ang="f469">
                <a:pos x="f639" y="f640"/>
              </a:cxn>
              <a:cxn ang="f469">
                <a:pos x="f643" y="f644"/>
              </a:cxn>
              <a:cxn ang="f469">
                <a:pos x="f645" y="f646"/>
              </a:cxn>
              <a:cxn ang="f469">
                <a:pos x="f607" y="f642"/>
              </a:cxn>
              <a:cxn ang="f469">
                <a:pos x="f647" y="f648"/>
              </a:cxn>
              <a:cxn ang="f469">
                <a:pos x="f607" y="f642"/>
              </a:cxn>
              <a:cxn ang="f469">
                <a:pos x="f649" y="f650"/>
              </a:cxn>
              <a:cxn ang="f469">
                <a:pos x="f651" y="f652"/>
              </a:cxn>
              <a:cxn ang="f469">
                <a:pos x="f653" y="f654"/>
              </a:cxn>
              <a:cxn ang="f469">
                <a:pos x="f655" y="f656"/>
              </a:cxn>
              <a:cxn ang="f469">
                <a:pos x="f657" y="f658"/>
              </a:cxn>
              <a:cxn ang="f469">
                <a:pos x="f659" y="f660"/>
              </a:cxn>
              <a:cxn ang="f469">
                <a:pos x="f661" y="f662"/>
              </a:cxn>
              <a:cxn ang="f469">
                <a:pos x="f663" y="f664"/>
              </a:cxn>
              <a:cxn ang="f469">
                <a:pos x="f665" y="f662"/>
              </a:cxn>
              <a:cxn ang="f469">
                <a:pos x="f666" y="f667"/>
              </a:cxn>
            </a:cxnLst>
            <a:rect l="f567" t="f570" r="f568" b="f569"/>
            <a:pathLst>
              <a:path w="865" h="978">
                <a:moveTo>
                  <a:pt x="f8" y="f9"/>
                </a:moveTo>
                <a:lnTo>
                  <a:pt x="f8" y="f9"/>
                </a:lnTo>
                <a:lnTo>
                  <a:pt x="f10" y="f11"/>
                </a:lnTo>
                <a:cubicBezTo>
                  <a:pt x="f12" y="f13"/>
                  <a:pt x="f14" y="f15"/>
                  <a:pt x="f16" y="f17"/>
                </a:cubicBezTo>
                <a:cubicBezTo>
                  <a:pt x="f18" y="f19"/>
                  <a:pt x="f20" y="f21"/>
                  <a:pt x="f22" y="f21"/>
                </a:cubicBezTo>
                <a:cubicBezTo>
                  <a:pt x="f23" y="f21"/>
                  <a:pt x="f24" y="f25"/>
                  <a:pt x="f26" y="f27"/>
                </a:cubicBezTo>
                <a:lnTo>
                  <a:pt x="f28" y="f29"/>
                </a:lnTo>
                <a:cubicBezTo>
                  <a:pt x="f30" y="f31"/>
                  <a:pt x="f32" y="f33"/>
                  <a:pt x="f22" y="f33"/>
                </a:cubicBezTo>
                <a:cubicBezTo>
                  <a:pt x="f34" y="f33"/>
                  <a:pt x="f35" y="f36"/>
                  <a:pt x="f37" y="f38"/>
                </a:cubicBezTo>
                <a:cubicBezTo>
                  <a:pt x="f39" y="f40"/>
                  <a:pt x="f41" y="f42"/>
                  <a:pt x="f8" y="f9"/>
                </a:cubicBezTo>
                <a:close/>
                <a:moveTo>
                  <a:pt x="f43" y="f44"/>
                </a:moveTo>
                <a:lnTo>
                  <a:pt x="f43" y="f44"/>
                </a:lnTo>
                <a:lnTo>
                  <a:pt x="f45" y="f46"/>
                </a:lnTo>
                <a:cubicBezTo>
                  <a:pt x="f47" y="f48"/>
                  <a:pt x="f49" y="f50"/>
                  <a:pt x="f51" y="f52"/>
                </a:cubicBezTo>
                <a:cubicBezTo>
                  <a:pt x="f53" y="f54"/>
                  <a:pt x="f55" y="f56"/>
                  <a:pt x="f22" y="f56"/>
                </a:cubicBezTo>
                <a:cubicBezTo>
                  <a:pt x="f57" y="f56"/>
                  <a:pt x="f58" y="f59"/>
                  <a:pt x="f43" y="f44"/>
                </a:cubicBezTo>
                <a:close/>
                <a:moveTo>
                  <a:pt x="f60" y="f61"/>
                </a:moveTo>
                <a:lnTo>
                  <a:pt x="f60" y="f61"/>
                </a:lnTo>
                <a:lnTo>
                  <a:pt x="f62" y="f63"/>
                </a:lnTo>
                <a:cubicBezTo>
                  <a:pt x="f64" y="f65"/>
                  <a:pt x="f66" y="f67"/>
                  <a:pt x="f68" y="f69"/>
                </a:cubicBezTo>
                <a:lnTo>
                  <a:pt x="f26" y="f70"/>
                </a:lnTo>
                <a:cubicBezTo>
                  <a:pt x="f71" y="f72"/>
                  <a:pt x="f73" y="f74"/>
                  <a:pt x="f60" y="f61"/>
                </a:cubicBezTo>
                <a:close/>
                <a:moveTo>
                  <a:pt x="f75" y="f76"/>
                </a:moveTo>
                <a:lnTo>
                  <a:pt x="f75" y="f76"/>
                </a:lnTo>
                <a:cubicBezTo>
                  <a:pt x="f77" y="f78"/>
                  <a:pt x="f79" y="f80"/>
                  <a:pt x="f81" y="f34"/>
                </a:cubicBezTo>
                <a:lnTo>
                  <a:pt x="f82" y="f83"/>
                </a:lnTo>
                <a:cubicBezTo>
                  <a:pt x="f84" y="f85"/>
                  <a:pt x="f86" y="f87"/>
                  <a:pt x="f75" y="f76"/>
                </a:cubicBezTo>
                <a:close/>
                <a:moveTo>
                  <a:pt x="f88" y="f89"/>
                </a:moveTo>
                <a:lnTo>
                  <a:pt x="f88" y="f89"/>
                </a:lnTo>
                <a:cubicBezTo>
                  <a:pt x="f90" y="f91"/>
                  <a:pt x="f92" y="f93"/>
                  <a:pt x="f94" y="f95"/>
                </a:cubicBezTo>
                <a:cubicBezTo>
                  <a:pt x="f96" y="f66"/>
                  <a:pt x="f97" y="f98"/>
                  <a:pt x="f22" y="f98"/>
                </a:cubicBezTo>
                <a:cubicBezTo>
                  <a:pt x="f99" y="f98"/>
                  <a:pt x="f100" y="f101"/>
                  <a:pt x="f102" y="f103"/>
                </a:cubicBezTo>
                <a:lnTo>
                  <a:pt x="f88" y="f89"/>
                </a:lnTo>
                <a:close/>
                <a:moveTo>
                  <a:pt x="f104" y="f105"/>
                </a:moveTo>
                <a:lnTo>
                  <a:pt x="f104" y="f105"/>
                </a:lnTo>
                <a:cubicBezTo>
                  <a:pt x="f106" y="f107"/>
                  <a:pt x="f108" y="f109"/>
                  <a:pt x="f110" y="f111"/>
                </a:cubicBezTo>
                <a:lnTo>
                  <a:pt x="f112" y="f113"/>
                </a:lnTo>
                <a:cubicBezTo>
                  <a:pt x="f114" y="f27"/>
                  <a:pt x="f115" y="f116"/>
                  <a:pt x="f117" y="f118"/>
                </a:cubicBezTo>
                <a:lnTo>
                  <a:pt x="f104" y="f105"/>
                </a:lnTo>
                <a:close/>
                <a:moveTo>
                  <a:pt x="f119" y="f120"/>
                </a:moveTo>
                <a:lnTo>
                  <a:pt x="f119" y="f120"/>
                </a:lnTo>
                <a:cubicBezTo>
                  <a:pt x="f121" y="f122"/>
                  <a:pt x="f123" y="f124"/>
                  <a:pt x="f125" y="f126"/>
                </a:cubicBezTo>
                <a:lnTo>
                  <a:pt x="f127" y="f128"/>
                </a:lnTo>
                <a:cubicBezTo>
                  <a:pt x="f129" y="f130"/>
                  <a:pt x="f10" y="f40"/>
                  <a:pt x="f131" y="f132"/>
                </a:cubicBezTo>
                <a:lnTo>
                  <a:pt x="f119" y="f120"/>
                </a:lnTo>
                <a:close/>
                <a:moveTo>
                  <a:pt x="f51" y="f133"/>
                </a:moveTo>
                <a:lnTo>
                  <a:pt x="f51" y="f133"/>
                </a:lnTo>
                <a:lnTo>
                  <a:pt x="f134" y="f135"/>
                </a:lnTo>
                <a:cubicBezTo>
                  <a:pt x="f136" y="f137"/>
                  <a:pt x="f138" y="f139"/>
                  <a:pt x="f140" y="f139"/>
                </a:cubicBezTo>
                <a:cubicBezTo>
                  <a:pt x="f141" y="f139"/>
                  <a:pt x="f142" y="f143"/>
                  <a:pt x="f144" y="f145"/>
                </a:cubicBezTo>
                <a:lnTo>
                  <a:pt x="f51" y="f133"/>
                </a:lnTo>
                <a:close/>
                <a:moveTo>
                  <a:pt x="f146" y="f69"/>
                </a:moveTo>
                <a:lnTo>
                  <a:pt x="f146" y="f69"/>
                </a:lnTo>
                <a:lnTo>
                  <a:pt x="f22" y="f140"/>
                </a:lnTo>
                <a:lnTo>
                  <a:pt x="f147" y="f148"/>
                </a:lnTo>
                <a:lnTo>
                  <a:pt x="f22" y="f149"/>
                </a:lnTo>
                <a:cubicBezTo>
                  <a:pt x="f150" y="f151"/>
                  <a:pt x="f152" y="f153"/>
                  <a:pt x="f146" y="f69"/>
                </a:cubicBezTo>
                <a:close/>
                <a:moveTo>
                  <a:pt x="f154" y="f155"/>
                </a:moveTo>
                <a:lnTo>
                  <a:pt x="f154" y="f155"/>
                </a:lnTo>
                <a:cubicBezTo>
                  <a:pt x="f156" y="f157"/>
                  <a:pt x="f158" y="f159"/>
                  <a:pt x="f160" y="f161"/>
                </a:cubicBezTo>
                <a:lnTo>
                  <a:pt x="f162" y="f52"/>
                </a:lnTo>
                <a:cubicBezTo>
                  <a:pt x="f163" y="f164"/>
                  <a:pt x="f24" y="f165"/>
                  <a:pt x="f166" y="f11"/>
                </a:cubicBezTo>
                <a:lnTo>
                  <a:pt x="f154" y="f155"/>
                </a:lnTo>
                <a:close/>
                <a:moveTo>
                  <a:pt x="f94" y="f144"/>
                </a:moveTo>
                <a:lnTo>
                  <a:pt x="f94" y="f144"/>
                </a:lnTo>
                <a:lnTo>
                  <a:pt x="f167" y="f168"/>
                </a:lnTo>
                <a:lnTo>
                  <a:pt x="f154" y="f169"/>
                </a:lnTo>
                <a:cubicBezTo>
                  <a:pt x="f163" y="f170"/>
                  <a:pt x="f93" y="f171"/>
                  <a:pt x="f172" y="f168"/>
                </a:cubicBezTo>
                <a:lnTo>
                  <a:pt x="f94" y="f144"/>
                </a:lnTo>
                <a:close/>
                <a:moveTo>
                  <a:pt x="f94" y="f173"/>
                </a:moveTo>
                <a:lnTo>
                  <a:pt x="f94" y="f173"/>
                </a:lnTo>
                <a:lnTo>
                  <a:pt x="f174" y="f175"/>
                </a:lnTo>
                <a:cubicBezTo>
                  <a:pt x="f176" y="f118"/>
                  <a:pt x="f177" y="f178"/>
                  <a:pt x="f179" y="f178"/>
                </a:cubicBezTo>
                <a:cubicBezTo>
                  <a:pt x="f180" y="f178"/>
                  <a:pt x="f181" y="f182"/>
                  <a:pt x="f130" y="f23"/>
                </a:cubicBezTo>
                <a:lnTo>
                  <a:pt x="f94" y="f173"/>
                </a:lnTo>
                <a:close/>
                <a:moveTo>
                  <a:pt x="f22" y="f183"/>
                </a:moveTo>
                <a:lnTo>
                  <a:pt x="f22" y="f183"/>
                </a:lnTo>
                <a:lnTo>
                  <a:pt x="f184" y="f76"/>
                </a:lnTo>
                <a:lnTo>
                  <a:pt x="f22" y="f185"/>
                </a:lnTo>
                <a:cubicBezTo>
                  <a:pt x="f186" y="f187"/>
                  <a:pt x="f188" y="f189"/>
                  <a:pt x="f190" y="f126"/>
                </a:cubicBezTo>
                <a:lnTo>
                  <a:pt x="f22" y="f183"/>
                </a:lnTo>
                <a:close/>
                <a:moveTo>
                  <a:pt x="f51" y="f191"/>
                </a:moveTo>
                <a:lnTo>
                  <a:pt x="f51" y="f191"/>
                </a:lnTo>
                <a:lnTo>
                  <a:pt x="f192" y="f168"/>
                </a:lnTo>
                <a:lnTo>
                  <a:pt x="f104" y="f193"/>
                </a:lnTo>
                <a:cubicBezTo>
                  <a:pt x="f114" y="f108"/>
                  <a:pt x="f194" y="f106"/>
                  <a:pt x="f195" y="f196"/>
                </a:cubicBezTo>
                <a:lnTo>
                  <a:pt x="f51" y="f191"/>
                </a:lnTo>
                <a:close/>
                <a:moveTo>
                  <a:pt x="f197" y="f198"/>
                </a:moveTo>
                <a:lnTo>
                  <a:pt x="f197" y="f198"/>
                </a:lnTo>
                <a:lnTo>
                  <a:pt x="f199" y="f148"/>
                </a:lnTo>
                <a:lnTo>
                  <a:pt x="f200" y="f201"/>
                </a:lnTo>
                <a:cubicBezTo>
                  <a:pt x="f202" y="f203"/>
                  <a:pt x="f204" y="f205"/>
                  <a:pt x="f197" y="f198"/>
                </a:cubicBezTo>
                <a:close/>
                <a:moveTo>
                  <a:pt x="f206" y="f207"/>
                </a:moveTo>
                <a:lnTo>
                  <a:pt x="f206" y="f207"/>
                </a:lnTo>
                <a:lnTo>
                  <a:pt x="f208" y="f76"/>
                </a:lnTo>
                <a:lnTo>
                  <a:pt x="f209" y="f210"/>
                </a:lnTo>
                <a:cubicBezTo>
                  <a:pt x="f211" y="f212"/>
                  <a:pt x="f213" y="f105"/>
                  <a:pt x="f206" y="f207"/>
                </a:cubicBezTo>
                <a:close/>
                <a:moveTo>
                  <a:pt x="f131" y="f148"/>
                </a:moveTo>
                <a:lnTo>
                  <a:pt x="f131" y="f148"/>
                </a:lnTo>
                <a:cubicBezTo>
                  <a:pt x="f214" y="f215"/>
                  <a:pt x="f216" y="f217"/>
                  <a:pt x="f218" y="f219"/>
                </a:cubicBezTo>
                <a:lnTo>
                  <a:pt x="f220" y="f53"/>
                </a:lnTo>
                <a:cubicBezTo>
                  <a:pt x="f221" y="f222"/>
                  <a:pt x="f223" y="f224"/>
                  <a:pt x="f131" y="f148"/>
                </a:cubicBezTo>
                <a:close/>
                <a:moveTo>
                  <a:pt x="f225" y="f226"/>
                </a:moveTo>
                <a:lnTo>
                  <a:pt x="f225" y="f226"/>
                </a:lnTo>
                <a:lnTo>
                  <a:pt x="f227" y="f228"/>
                </a:lnTo>
                <a:lnTo>
                  <a:pt x="f229" y="f211"/>
                </a:lnTo>
                <a:lnTo>
                  <a:pt x="f73" y="f118"/>
                </a:lnTo>
                <a:cubicBezTo>
                  <a:pt x="f6" y="f186"/>
                  <a:pt x="f230" y="f231"/>
                  <a:pt x="f232" y="f233"/>
                </a:cubicBezTo>
                <a:cubicBezTo>
                  <a:pt x="f234" y="f235"/>
                  <a:pt x="f236" y="f237"/>
                  <a:pt x="f22" y="f237"/>
                </a:cubicBezTo>
                <a:cubicBezTo>
                  <a:pt x="f238" y="f237"/>
                  <a:pt x="f201" y="f39"/>
                  <a:pt x="f127" y="f164"/>
                </a:cubicBezTo>
                <a:lnTo>
                  <a:pt x="f239" y="f5"/>
                </a:lnTo>
                <a:lnTo>
                  <a:pt x="f50" y="f240"/>
                </a:lnTo>
                <a:lnTo>
                  <a:pt x="f241" y="f242"/>
                </a:lnTo>
                <a:cubicBezTo>
                  <a:pt x="f5" y="f218"/>
                  <a:pt x="f243" y="f105"/>
                  <a:pt x="f244" y="f245"/>
                </a:cubicBezTo>
                <a:cubicBezTo>
                  <a:pt x="f246" y="f33"/>
                  <a:pt x="f247" y="f248"/>
                  <a:pt x="f124" y="f249"/>
                </a:cubicBezTo>
                <a:lnTo>
                  <a:pt x="f124" y="f250"/>
                </a:lnTo>
                <a:lnTo>
                  <a:pt x="f251" y="f250"/>
                </a:lnTo>
                <a:cubicBezTo>
                  <a:pt x="f252" y="f250"/>
                  <a:pt x="f253" y="f254"/>
                  <a:pt x="f253" y="f7"/>
                </a:cubicBezTo>
                <a:lnTo>
                  <a:pt x="f255" y="f7"/>
                </a:lnTo>
                <a:cubicBezTo>
                  <a:pt x="f255" y="f256"/>
                  <a:pt x="f257" y="f250"/>
                  <a:pt x="f258" y="f250"/>
                </a:cubicBezTo>
                <a:lnTo>
                  <a:pt x="f259" y="f250"/>
                </a:lnTo>
                <a:lnTo>
                  <a:pt x="f259" y="f249"/>
                </a:lnTo>
                <a:cubicBezTo>
                  <a:pt x="f260" y="f261"/>
                  <a:pt x="f226" y="f86"/>
                  <a:pt x="f225" y="f226"/>
                </a:cubicBezTo>
                <a:close/>
              </a:path>
            </a:pathLst>
          </a:custGeom>
          <a:solidFill>
            <a:srgbClr val="FEFEFE"/>
          </a:solidFill>
          <a:ln w="0"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58" name="TextBox 516"/>
          <p:cNvSpPr txBox="1"/>
          <p:nvPr/>
        </p:nvSpPr>
        <p:spPr>
          <a:xfrm>
            <a:off x="3953029" y="1491377"/>
            <a:ext cx="2115830" cy="1200332"/>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5400" b="0" i="0" u="none" strike="noStrike" kern="0" cap="none" spc="0" normalizeH="0" baseline="0" noProof="0" dirty="0">
                <a:ln>
                  <a:noFill/>
                </a:ln>
                <a:solidFill>
                  <a:srgbClr val="FFFFFF"/>
                </a:solidFill>
                <a:effectLst/>
                <a:uLnTx/>
                <a:uFillTx/>
                <a:latin typeface="Impact" pitchFamily="34"/>
                <a:cs typeface="Arial" pitchFamily="34"/>
              </a:rPr>
              <a:t>26</a:t>
            </a:r>
            <a:br>
              <a:rPr kumimoji="0" lang="en-US" sz="4800" b="1" i="0" u="none" strike="noStrike" kern="1200" cap="none" spc="0" normalizeH="0" baseline="0" noProof="0" dirty="0">
                <a:ln>
                  <a:noFill/>
                </a:ln>
                <a:solidFill>
                  <a:srgbClr val="FFFFFF"/>
                </a:solidFill>
                <a:effectLst/>
                <a:uLnTx/>
                <a:uFillTx/>
                <a:latin typeface="Impact" pitchFamily="34"/>
                <a:cs typeface="Arial" pitchFamily="34"/>
              </a:rPr>
            </a:br>
            <a:r>
              <a:rPr kumimoji="0" lang="en-US" sz="1800" b="0" i="0" u="none" strike="noStrike" kern="0" cap="none" spc="0" normalizeH="0" baseline="0" noProof="0" dirty="0">
                <a:ln>
                  <a:noFill/>
                </a:ln>
                <a:solidFill>
                  <a:srgbClr val="FFFFFF"/>
                </a:solidFill>
                <a:effectLst/>
                <a:uLnTx/>
                <a:uFillTx/>
                <a:latin typeface="Century Gothic" pitchFamily="34"/>
                <a:cs typeface="Arial" pitchFamily="34"/>
              </a:rPr>
              <a:t>nationalities</a:t>
            </a:r>
            <a:endParaRPr kumimoji="0" lang="bg-BG" sz="2000" b="0" i="0" u="none" strike="noStrike" kern="1200" cap="none" spc="0" normalizeH="0" baseline="0" noProof="0" dirty="0">
              <a:ln>
                <a:noFill/>
              </a:ln>
              <a:solidFill>
                <a:srgbClr val="FFFFFF"/>
              </a:solidFill>
              <a:effectLst/>
              <a:uLnTx/>
              <a:uFillTx/>
              <a:latin typeface="Century Gothic" pitchFamily="34"/>
              <a:cs typeface="Arial" pitchFamily="34"/>
            </a:endParaRPr>
          </a:p>
        </p:txBody>
      </p:sp>
      <p:sp>
        <p:nvSpPr>
          <p:cNvPr id="60" name="Freeform 9"/>
          <p:cNvSpPr/>
          <p:nvPr/>
        </p:nvSpPr>
        <p:spPr>
          <a:xfrm>
            <a:off x="8571289" y="2974006"/>
            <a:ext cx="2473200" cy="1566000"/>
          </a:xfrm>
          <a:custGeom>
            <a:avLst/>
            <a:gdLst>
              <a:gd name="f0" fmla="val 10800000"/>
              <a:gd name="f1" fmla="val 5400000"/>
              <a:gd name="f2" fmla="val 180"/>
              <a:gd name="f3" fmla="val w"/>
              <a:gd name="f4" fmla="val h"/>
              <a:gd name="f5" fmla="val 0"/>
              <a:gd name="f6" fmla="val 2758"/>
              <a:gd name="f7" fmla="val 1747"/>
              <a:gd name="f8" fmla="+- 0 0 -90"/>
              <a:gd name="f9" fmla="*/ f3 1 2758"/>
              <a:gd name="f10" fmla="*/ f4 1 1747"/>
              <a:gd name="f11" fmla="+- f7 0 f5"/>
              <a:gd name="f12" fmla="+- f6 0 f5"/>
              <a:gd name="f13" fmla="*/ f8 f0 1"/>
              <a:gd name="f14" fmla="*/ f12 1 2758"/>
              <a:gd name="f15" fmla="*/ f11 1 1747"/>
              <a:gd name="f16" fmla="*/ 0 f12 1"/>
              <a:gd name="f17" fmla="*/ 1747 f11 1"/>
              <a:gd name="f18" fmla="*/ 2758 f12 1"/>
              <a:gd name="f19" fmla="*/ 0 f11 1"/>
              <a:gd name="f20" fmla="*/ f13 1 f2"/>
              <a:gd name="f21" fmla="*/ f16 1 2758"/>
              <a:gd name="f22" fmla="*/ f17 1 1747"/>
              <a:gd name="f23" fmla="*/ f18 1 2758"/>
              <a:gd name="f24" fmla="*/ f19 1 174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2758" h="1747">
                <a:moveTo>
                  <a:pt x="f5" y="f7"/>
                </a:moveTo>
                <a:lnTo>
                  <a:pt x="f5" y="f7"/>
                </a:lnTo>
                <a:lnTo>
                  <a:pt x="f6" y="f7"/>
                </a:lnTo>
                <a:lnTo>
                  <a:pt x="f6" y="f5"/>
                </a:lnTo>
                <a:lnTo>
                  <a:pt x="f5" y="f5"/>
                </a:lnTo>
                <a:lnTo>
                  <a:pt x="f5" y="f7"/>
                </a:lnTo>
                <a:close/>
              </a:path>
            </a:pathLst>
          </a:custGeom>
          <a:solidFill>
            <a:srgbClr val="273978"/>
          </a:solidFill>
          <a:ln w="0" cap="flat">
            <a:no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61" name="TextBox 516"/>
          <p:cNvSpPr txBox="1"/>
          <p:nvPr/>
        </p:nvSpPr>
        <p:spPr>
          <a:xfrm>
            <a:off x="8620475" y="3230392"/>
            <a:ext cx="2434452" cy="1200332"/>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5400" b="0" i="0" u="none" strike="noStrike" kern="0" cap="none" spc="0" normalizeH="0" baseline="0" noProof="0">
                <a:ln>
                  <a:noFill/>
                </a:ln>
                <a:solidFill>
                  <a:srgbClr val="FFFFFF"/>
                </a:solidFill>
                <a:effectLst/>
                <a:uLnTx/>
                <a:uFillTx/>
                <a:latin typeface="Impact" pitchFamily="34"/>
                <a:cs typeface="Arial" pitchFamily="34"/>
              </a:rPr>
              <a:t>70%</a:t>
            </a:r>
            <a:br>
              <a:rPr kumimoji="0" lang="en-US" sz="4800" b="1" i="0" u="none" strike="noStrike" kern="1200" cap="none" spc="0" normalizeH="0" baseline="0" noProof="0">
                <a:ln>
                  <a:noFill/>
                </a:ln>
                <a:solidFill>
                  <a:srgbClr val="FFFFFF"/>
                </a:solidFill>
                <a:effectLst/>
                <a:uLnTx/>
                <a:uFillTx/>
                <a:latin typeface="Impact" pitchFamily="34"/>
                <a:cs typeface="Arial" pitchFamily="34"/>
              </a:rPr>
            </a:br>
            <a:r>
              <a:rPr kumimoji="0" lang="en-US" sz="1800" b="0" i="0" u="none" strike="noStrike" kern="0" cap="none" spc="0" normalizeH="0" baseline="0" noProof="0">
                <a:ln>
                  <a:noFill/>
                </a:ln>
                <a:solidFill>
                  <a:srgbClr val="FFFFFF"/>
                </a:solidFill>
                <a:effectLst/>
                <a:uLnTx/>
                <a:uFillTx/>
                <a:latin typeface="Century Gothic" pitchFamily="34"/>
                <a:cs typeface="Arial" pitchFamily="34"/>
              </a:rPr>
              <a:t>university graduates</a:t>
            </a:r>
            <a:endParaRPr kumimoji="0" lang="bg-BG" sz="1800" b="0" i="0" u="none" strike="noStrike" kern="0" cap="none" spc="0" normalizeH="0" baseline="0" noProof="0">
              <a:ln>
                <a:noFill/>
              </a:ln>
              <a:solidFill>
                <a:srgbClr val="FFFFFF"/>
              </a:solidFill>
              <a:effectLst/>
              <a:uLnTx/>
              <a:uFillTx/>
              <a:latin typeface="Century Gothic" pitchFamily="34"/>
              <a:cs typeface="Arial" pitchFamily="34"/>
            </a:endParaRPr>
          </a:p>
        </p:txBody>
      </p:sp>
      <p:pic>
        <p:nvPicPr>
          <p:cNvPr id="62" name="Picture 16" descr="https://cdn1.iconfinder.com/data/icons/metro-ui-dock-icon-set--icons-by-dakirby/512/Graduation.png">
            <a:extLst/>
          </p:cNvPr>
          <p:cNvPicPr>
            <a:picLocks noChangeAspect="1"/>
          </p:cNvPicPr>
          <p:nvPr/>
        </p:nvPicPr>
        <p:blipFill>
          <a:blip r:embed="rId4" cstate="screen">
            <a:clrChange>
              <a:clrFrom>
                <a:srgbClr val="231F20"/>
              </a:clrFrom>
              <a:clrTo>
                <a:srgbClr val="231F20">
                  <a:alpha val="0"/>
                </a:srgbClr>
              </a:clrTo>
            </a:clrChange>
            <a:extLst>
              <a:ext uri="{28A0092B-C50C-407E-A947-70E740481C1C}">
                <a14:useLocalDpi xmlns:a14="http://schemas.microsoft.com/office/drawing/2010/main"/>
              </a:ext>
            </a:extLst>
          </a:blip>
          <a:srcRect/>
          <a:stretch>
            <a:fillRect/>
          </a:stretch>
        </p:blipFill>
        <p:spPr>
          <a:xfrm>
            <a:off x="8681347" y="2957352"/>
            <a:ext cx="1024429" cy="1265758"/>
          </a:xfrm>
          <a:prstGeom prst="rect">
            <a:avLst/>
          </a:prstGeom>
          <a:noFill/>
          <a:ln cap="flat">
            <a:noFill/>
          </a:ln>
        </p:spPr>
      </p:pic>
      <p:sp>
        <p:nvSpPr>
          <p:cNvPr id="64" name="Freeform 16"/>
          <p:cNvSpPr/>
          <p:nvPr/>
        </p:nvSpPr>
        <p:spPr>
          <a:xfrm>
            <a:off x="8571289" y="1408697"/>
            <a:ext cx="2473200" cy="1566000"/>
          </a:xfrm>
          <a:custGeom>
            <a:avLst/>
            <a:gdLst>
              <a:gd name="f0" fmla="val 10800000"/>
              <a:gd name="f1" fmla="val 5400000"/>
              <a:gd name="f2" fmla="val 180"/>
              <a:gd name="f3" fmla="val w"/>
              <a:gd name="f4" fmla="val h"/>
              <a:gd name="f5" fmla="val 0"/>
              <a:gd name="f6" fmla="val 2758"/>
              <a:gd name="f7" fmla="val 1748"/>
              <a:gd name="f8" fmla="+- 0 0 -90"/>
              <a:gd name="f9" fmla="*/ f3 1 2758"/>
              <a:gd name="f10" fmla="*/ f4 1 1748"/>
              <a:gd name="f11" fmla="+- f7 0 f5"/>
              <a:gd name="f12" fmla="+- f6 0 f5"/>
              <a:gd name="f13" fmla="*/ f8 f0 1"/>
              <a:gd name="f14" fmla="*/ f12 1 2758"/>
              <a:gd name="f15" fmla="*/ f11 1 1748"/>
              <a:gd name="f16" fmla="*/ 0 f12 1"/>
              <a:gd name="f17" fmla="*/ 1748 f11 1"/>
              <a:gd name="f18" fmla="*/ 2758 f12 1"/>
              <a:gd name="f19" fmla="*/ 0 f11 1"/>
              <a:gd name="f20" fmla="*/ f13 1 f2"/>
              <a:gd name="f21" fmla="*/ f16 1 2758"/>
              <a:gd name="f22" fmla="*/ f17 1 1748"/>
              <a:gd name="f23" fmla="*/ f18 1 2758"/>
              <a:gd name="f24" fmla="*/ f19 1 1748"/>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2758" h="1748">
                <a:moveTo>
                  <a:pt x="f5" y="f7"/>
                </a:moveTo>
                <a:lnTo>
                  <a:pt x="f5" y="f7"/>
                </a:lnTo>
                <a:lnTo>
                  <a:pt x="f6" y="f7"/>
                </a:lnTo>
                <a:lnTo>
                  <a:pt x="f6" y="f5"/>
                </a:lnTo>
                <a:lnTo>
                  <a:pt x="f5" y="f5"/>
                </a:lnTo>
                <a:lnTo>
                  <a:pt x="f5" y="f7"/>
                </a:lnTo>
                <a:close/>
              </a:path>
            </a:pathLst>
          </a:custGeom>
          <a:solidFill>
            <a:srgbClr val="A79B8E"/>
          </a:solidFill>
          <a:ln w="0" cap="flat">
            <a:no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65" name="TextBox 516"/>
          <p:cNvSpPr txBox="1"/>
          <p:nvPr/>
        </p:nvSpPr>
        <p:spPr>
          <a:xfrm>
            <a:off x="8892518" y="1536694"/>
            <a:ext cx="2115830" cy="1200332"/>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5400" b="0" i="0" u="none" strike="noStrike" kern="0" cap="none" spc="0" normalizeH="0" baseline="0" noProof="0">
                <a:ln>
                  <a:noFill/>
                </a:ln>
                <a:solidFill>
                  <a:srgbClr val="FFFFFF"/>
                </a:solidFill>
                <a:effectLst/>
                <a:uLnTx/>
                <a:uFillTx/>
                <a:latin typeface="Impact" pitchFamily="34"/>
                <a:cs typeface="Arial" pitchFamily="34"/>
              </a:rPr>
              <a:t>57%</a:t>
            </a:r>
            <a:br>
              <a:rPr kumimoji="0" lang="en-US" sz="4800" b="1" i="0" u="none" strike="noStrike" kern="1200" cap="none" spc="0" normalizeH="0" baseline="0" noProof="0">
                <a:ln>
                  <a:noFill/>
                </a:ln>
                <a:solidFill>
                  <a:srgbClr val="FFFFFF"/>
                </a:solidFill>
                <a:effectLst/>
                <a:uLnTx/>
                <a:uFillTx/>
                <a:latin typeface="Impact" pitchFamily="34"/>
                <a:cs typeface="Arial" pitchFamily="34"/>
              </a:rPr>
            </a:br>
            <a:r>
              <a:rPr kumimoji="0" lang="en-US" sz="1800" b="0" i="0" u="none" strike="noStrike" kern="0" cap="none" spc="0" normalizeH="0" baseline="0" noProof="0">
                <a:ln>
                  <a:noFill/>
                </a:ln>
                <a:solidFill>
                  <a:srgbClr val="FFFFFF"/>
                </a:solidFill>
                <a:effectLst/>
                <a:uLnTx/>
                <a:uFillTx/>
                <a:latin typeface="Century Gothic" pitchFamily="34"/>
                <a:cs typeface="Arial" pitchFamily="34"/>
              </a:rPr>
              <a:t>women</a:t>
            </a:r>
            <a:endParaRPr kumimoji="0" lang="bg-BG" sz="1800" b="0" i="0" u="none" strike="noStrike" kern="0" cap="none" spc="0" normalizeH="0" baseline="0" noProof="0">
              <a:ln>
                <a:noFill/>
              </a:ln>
              <a:solidFill>
                <a:srgbClr val="FFFFFF"/>
              </a:solidFill>
              <a:effectLst/>
              <a:uLnTx/>
              <a:uFillTx/>
              <a:latin typeface="Century Gothic" pitchFamily="34"/>
              <a:cs typeface="Arial" pitchFamily="34"/>
            </a:endParaRPr>
          </a:p>
        </p:txBody>
      </p:sp>
      <p:sp>
        <p:nvSpPr>
          <p:cNvPr id="68" name="Freeform 11"/>
          <p:cNvSpPr/>
          <p:nvPr/>
        </p:nvSpPr>
        <p:spPr>
          <a:xfrm>
            <a:off x="1168143" y="1418621"/>
            <a:ext cx="2471742" cy="1566860"/>
          </a:xfrm>
          <a:custGeom>
            <a:avLst/>
            <a:gdLst>
              <a:gd name="f0" fmla="val 10800000"/>
              <a:gd name="f1" fmla="val 5400000"/>
              <a:gd name="f2" fmla="val 180"/>
              <a:gd name="f3" fmla="val w"/>
              <a:gd name="f4" fmla="val h"/>
              <a:gd name="f5" fmla="val 0"/>
              <a:gd name="f6" fmla="val 2758"/>
              <a:gd name="f7" fmla="val 1748"/>
              <a:gd name="f8" fmla="+- 0 0 -90"/>
              <a:gd name="f9" fmla="*/ f3 1 2758"/>
              <a:gd name="f10" fmla="*/ f4 1 1748"/>
              <a:gd name="f11" fmla="+- f7 0 f5"/>
              <a:gd name="f12" fmla="+- f6 0 f5"/>
              <a:gd name="f13" fmla="*/ f8 f0 1"/>
              <a:gd name="f14" fmla="*/ f12 1 2758"/>
              <a:gd name="f15" fmla="*/ f11 1 1748"/>
              <a:gd name="f16" fmla="*/ 2758 f12 1"/>
              <a:gd name="f17" fmla="*/ 1748 f11 1"/>
              <a:gd name="f18" fmla="*/ 0 f12 1"/>
              <a:gd name="f19" fmla="*/ 0 f11 1"/>
              <a:gd name="f20" fmla="*/ f13 1 f2"/>
              <a:gd name="f21" fmla="*/ f16 1 2758"/>
              <a:gd name="f22" fmla="*/ f17 1 1748"/>
              <a:gd name="f23" fmla="*/ f18 1 2758"/>
              <a:gd name="f24" fmla="*/ f19 1 1748"/>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2758" h="1748">
                <a:moveTo>
                  <a:pt x="f6" y="f7"/>
                </a:moveTo>
                <a:lnTo>
                  <a:pt x="f6" y="f7"/>
                </a:lnTo>
                <a:lnTo>
                  <a:pt x="f5" y="f7"/>
                </a:lnTo>
                <a:lnTo>
                  <a:pt x="f5" y="f5"/>
                </a:lnTo>
                <a:lnTo>
                  <a:pt x="f6" y="f5"/>
                </a:lnTo>
                <a:lnTo>
                  <a:pt x="f6" y="f7"/>
                </a:lnTo>
                <a:close/>
              </a:path>
            </a:pathLst>
          </a:custGeom>
          <a:solidFill>
            <a:srgbClr val="F9CC08"/>
          </a:solidFill>
          <a:ln w="0" cap="flat">
            <a:no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73" name="Freeform 13"/>
          <p:cNvSpPr/>
          <p:nvPr/>
        </p:nvSpPr>
        <p:spPr>
          <a:xfrm>
            <a:off x="6107325" y="4542230"/>
            <a:ext cx="2473200" cy="1566000"/>
          </a:xfrm>
          <a:custGeom>
            <a:avLst/>
            <a:gdLst>
              <a:gd name="f0" fmla="val 10800000"/>
              <a:gd name="f1" fmla="val 5400000"/>
              <a:gd name="f2" fmla="val 180"/>
              <a:gd name="f3" fmla="val w"/>
              <a:gd name="f4" fmla="val h"/>
              <a:gd name="f5" fmla="val 0"/>
              <a:gd name="f6" fmla="val 5515"/>
              <a:gd name="f7" fmla="val 1747"/>
              <a:gd name="f8" fmla="+- 0 0 -90"/>
              <a:gd name="f9" fmla="*/ f3 1 5515"/>
              <a:gd name="f10" fmla="*/ f4 1 1747"/>
              <a:gd name="f11" fmla="+- f7 0 f5"/>
              <a:gd name="f12" fmla="+- f6 0 f5"/>
              <a:gd name="f13" fmla="*/ f8 f0 1"/>
              <a:gd name="f14" fmla="*/ f12 1 5515"/>
              <a:gd name="f15" fmla="*/ f11 1 1747"/>
              <a:gd name="f16" fmla="*/ 0 f12 1"/>
              <a:gd name="f17" fmla="*/ 1747 f11 1"/>
              <a:gd name="f18" fmla="*/ 5515 f12 1"/>
              <a:gd name="f19" fmla="*/ 0 f11 1"/>
              <a:gd name="f20" fmla="*/ f13 1 f2"/>
              <a:gd name="f21" fmla="*/ f16 1 5515"/>
              <a:gd name="f22" fmla="*/ f17 1 1747"/>
              <a:gd name="f23" fmla="*/ f18 1 5515"/>
              <a:gd name="f24" fmla="*/ f19 1 174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5515" h="1747">
                <a:moveTo>
                  <a:pt x="f5" y="f7"/>
                </a:moveTo>
                <a:lnTo>
                  <a:pt x="f5" y="f7"/>
                </a:lnTo>
                <a:lnTo>
                  <a:pt x="f6" y="f7"/>
                </a:lnTo>
                <a:lnTo>
                  <a:pt x="f6" y="f5"/>
                </a:lnTo>
                <a:lnTo>
                  <a:pt x="f5" y="f5"/>
                </a:lnTo>
                <a:lnTo>
                  <a:pt x="f5" y="f7"/>
                </a:lnTo>
                <a:close/>
              </a:path>
            </a:pathLst>
          </a:custGeom>
          <a:solidFill>
            <a:srgbClr val="F0471F"/>
          </a:solidFill>
          <a:ln w="0" cap="flat">
            <a:no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75" name="TextBox 516"/>
          <p:cNvSpPr txBox="1"/>
          <p:nvPr/>
        </p:nvSpPr>
        <p:spPr>
          <a:xfrm>
            <a:off x="8743197" y="4844136"/>
            <a:ext cx="2240094" cy="1200329"/>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5400" b="0" i="0" u="none" strike="noStrike" kern="1200" cap="none" spc="0" normalizeH="0" baseline="0" noProof="0" dirty="0">
                <a:ln>
                  <a:noFill/>
                </a:ln>
                <a:solidFill>
                  <a:schemeClr val="bg1"/>
                </a:solidFill>
                <a:effectLst/>
                <a:uLnTx/>
                <a:uFillTx/>
                <a:latin typeface="Impact" pitchFamily="34"/>
                <a:cs typeface="Arial" pitchFamily="34"/>
              </a:rPr>
              <a:t>22%</a:t>
            </a:r>
            <a:br>
              <a:rPr kumimoji="0" lang="en-US" sz="4800" b="1" i="0" u="none" strike="noStrike" kern="1200" cap="none" spc="0" normalizeH="0" baseline="0" noProof="0" dirty="0">
                <a:ln>
                  <a:noFill/>
                </a:ln>
                <a:solidFill>
                  <a:srgbClr val="000000"/>
                </a:solidFill>
                <a:effectLst/>
                <a:uLnTx/>
                <a:uFillTx/>
                <a:latin typeface="Impact" pitchFamily="34"/>
                <a:cs typeface="Arial" pitchFamily="34"/>
              </a:rPr>
            </a:br>
            <a:r>
              <a:rPr kumimoji="0" lang="en-US" sz="1800" b="0" i="0" u="none" strike="noStrike" kern="0" cap="none" spc="0" normalizeH="0" baseline="0" noProof="0" dirty="0">
                <a:ln>
                  <a:noFill/>
                </a:ln>
                <a:solidFill>
                  <a:srgbClr val="000000"/>
                </a:solidFill>
                <a:effectLst/>
                <a:uLnTx/>
                <a:uFillTx/>
                <a:latin typeface="Century Gothic" pitchFamily="34"/>
                <a:cs typeface="Arial" pitchFamily="34"/>
              </a:rPr>
              <a:t>currently studying</a:t>
            </a:r>
            <a:endParaRPr kumimoji="0" lang="bg-BG" sz="1800" b="0" i="0" u="none" strike="noStrike" kern="0" cap="none" spc="0" normalizeH="0" baseline="0" noProof="0" dirty="0">
              <a:ln>
                <a:noFill/>
              </a:ln>
              <a:solidFill>
                <a:srgbClr val="000000"/>
              </a:solidFill>
              <a:effectLst/>
              <a:uLnTx/>
              <a:uFillTx/>
              <a:latin typeface="Century Gothic" pitchFamily="34"/>
              <a:cs typeface="Arial" pitchFamily="34"/>
            </a:endParaRPr>
          </a:p>
        </p:txBody>
      </p:sp>
      <p:pic>
        <p:nvPicPr>
          <p:cNvPr id="78" name="Picture 18" descr="https://systemicjusticeblog.files.wordpress.com/2015/10/courthouse.jpg">
            <a:extLst/>
          </p:cNvPr>
          <p:cNvPicPr>
            <a:picLocks noChangeAspect="1"/>
          </p:cNvPicPr>
          <p:nvPr/>
        </p:nvPicPr>
        <p:blipFill>
          <a:blip r:embed="rId5" cstate="screen">
            <a:clrChange>
              <a:clrFrom>
                <a:srgbClr val="FFFBFF"/>
              </a:clrFrom>
              <a:clrTo>
                <a:srgbClr val="FFFBFF">
                  <a:alpha val="0"/>
                </a:srgbClr>
              </a:clrTo>
            </a:clrChange>
            <a:lum bright="70000" contrast="-70000"/>
            <a:extLst>
              <a:ext uri="{28A0092B-C50C-407E-A947-70E740481C1C}">
                <a14:useLocalDpi xmlns:a14="http://schemas.microsoft.com/office/drawing/2010/main"/>
              </a:ext>
            </a:extLst>
          </a:blip>
          <a:srcRect/>
          <a:stretch>
            <a:fillRect/>
          </a:stretch>
        </p:blipFill>
        <p:spPr>
          <a:xfrm>
            <a:off x="8706861" y="4797252"/>
            <a:ext cx="968334" cy="968334"/>
          </a:xfrm>
          <a:prstGeom prst="rect">
            <a:avLst/>
          </a:prstGeom>
          <a:noFill/>
          <a:ln cap="flat">
            <a:noFill/>
          </a:ln>
        </p:spPr>
      </p:pic>
      <p:sp>
        <p:nvSpPr>
          <p:cNvPr id="80" name="Freeform 188"/>
          <p:cNvSpPr/>
          <p:nvPr/>
        </p:nvSpPr>
        <p:spPr>
          <a:xfrm>
            <a:off x="6191414" y="4625289"/>
            <a:ext cx="774697" cy="877888"/>
          </a:xfrm>
          <a:custGeom>
            <a:avLst/>
            <a:gdLst>
              <a:gd name="f0" fmla="val 10800000"/>
              <a:gd name="f1" fmla="val 5400000"/>
              <a:gd name="f2" fmla="val 180"/>
              <a:gd name="f3" fmla="val w"/>
              <a:gd name="f4" fmla="val h"/>
              <a:gd name="f5" fmla="val 0"/>
              <a:gd name="f6" fmla="val 865"/>
              <a:gd name="f7" fmla="val 978"/>
              <a:gd name="f8" fmla="val 194"/>
              <a:gd name="f9" fmla="val 118"/>
              <a:gd name="f10" fmla="val 230"/>
              <a:gd name="f11" fmla="val 154"/>
              <a:gd name="f12" fmla="val 115"/>
              <a:gd name="f13" fmla="val 289"/>
              <a:gd name="f14" fmla="val 121"/>
              <a:gd name="f15" fmla="val 492"/>
              <a:gd name="f16" fmla="val 248"/>
              <a:gd name="f17" fmla="val 619"/>
              <a:gd name="f18" fmla="val 313"/>
              <a:gd name="f19" fmla="val 683"/>
              <a:gd name="f20" fmla="val 398"/>
              <a:gd name="f21" fmla="val 719"/>
              <a:gd name="f22" fmla="val 490"/>
              <a:gd name="f23" fmla="val 572"/>
              <a:gd name="f24" fmla="val 650"/>
              <a:gd name="f25" fmla="val 690"/>
              <a:gd name="f26" fmla="val 712"/>
              <a:gd name="f27" fmla="val 636"/>
              <a:gd name="f28" fmla="val 749"/>
              <a:gd name="f29" fmla="val 673"/>
              <a:gd name="f30" fmla="val 677"/>
              <a:gd name="f31" fmla="val 736"/>
              <a:gd name="f32" fmla="val 586"/>
              <a:gd name="f33" fmla="val 771"/>
              <a:gd name="f34" fmla="val 385"/>
              <a:gd name="f35" fmla="val 286"/>
              <a:gd name="f36" fmla="val 730"/>
              <a:gd name="f37" fmla="val 211"/>
              <a:gd name="f38" fmla="val 655"/>
              <a:gd name="f39" fmla="val 64"/>
              <a:gd name="f40" fmla="val 508"/>
              <a:gd name="f41" fmla="val 58"/>
              <a:gd name="f42" fmla="val 272"/>
              <a:gd name="f43" fmla="val 533"/>
              <a:gd name="f44" fmla="val 91"/>
              <a:gd name="f45" fmla="val 481"/>
              <a:gd name="f46" fmla="val 142"/>
              <a:gd name="f47" fmla="val 449"/>
              <a:gd name="f48" fmla="val 125"/>
              <a:gd name="f49" fmla="val 417"/>
              <a:gd name="f50" fmla="val 113"/>
              <a:gd name="f51" fmla="val 387"/>
              <a:gd name="f52" fmla="val 106"/>
              <a:gd name="f53" fmla="val 420"/>
              <a:gd name="f54" fmla="val 94"/>
              <a:gd name="f55" fmla="val 454"/>
              <a:gd name="f56" fmla="val 87"/>
              <a:gd name="f57" fmla="val 504"/>
              <a:gd name="f58" fmla="val 519"/>
              <a:gd name="f59" fmla="val 89"/>
              <a:gd name="f60" fmla="val 761"/>
              <a:gd name="f61" fmla="val 275"/>
              <a:gd name="f62" fmla="val 696"/>
              <a:gd name="f63" fmla="val 339"/>
              <a:gd name="f64" fmla="val 680"/>
              <a:gd name="f65" fmla="val 314"/>
              <a:gd name="f66" fmla="val 660"/>
              <a:gd name="f67" fmla="val 290"/>
              <a:gd name="f68" fmla="val 638"/>
              <a:gd name="f69" fmla="val 266"/>
              <a:gd name="f70" fmla="val 192"/>
              <a:gd name="f71" fmla="val 734"/>
              <a:gd name="f72" fmla="val 217"/>
              <a:gd name="f73" fmla="val 750"/>
              <a:gd name="f74" fmla="val 245"/>
              <a:gd name="f75" fmla="val 760"/>
              <a:gd name="f76" fmla="val 480"/>
              <a:gd name="f77" fmla="val 754"/>
              <a:gd name="f78" fmla="val 450"/>
              <a:gd name="f79" fmla="val 742"/>
              <a:gd name="f80" fmla="val 418"/>
              <a:gd name="f81" fmla="val 724"/>
              <a:gd name="f82" fmla="val 776"/>
              <a:gd name="f83" fmla="val 334"/>
              <a:gd name="f84" fmla="val 783"/>
              <a:gd name="f85" fmla="val 383"/>
              <a:gd name="f86" fmla="val 778"/>
              <a:gd name="f87" fmla="val 433"/>
              <a:gd name="f88" fmla="val 498"/>
              <a:gd name="f89" fmla="val 611"/>
              <a:gd name="f90" fmla="val 531"/>
              <a:gd name="f91" fmla="val 629"/>
              <a:gd name="f92" fmla="val 563"/>
              <a:gd name="f93" fmla="val 641"/>
              <a:gd name="f94" fmla="val 593"/>
              <a:gd name="f95" fmla="val 647"/>
              <a:gd name="f96" fmla="val 560"/>
              <a:gd name="f97" fmla="val 526"/>
              <a:gd name="f98" fmla="val 666"/>
              <a:gd name="f99" fmla="val 475"/>
              <a:gd name="f100" fmla="val 461"/>
              <a:gd name="f101" fmla="val 665"/>
              <a:gd name="f102" fmla="val 447"/>
              <a:gd name="f103" fmla="val 663"/>
              <a:gd name="f104" fmla="val 379"/>
              <a:gd name="f105" fmla="val 525"/>
              <a:gd name="f106" fmla="val 402"/>
              <a:gd name="f107" fmla="val 547"/>
              <a:gd name="f108" fmla="val 427"/>
              <a:gd name="f109" fmla="val 566"/>
              <a:gd name="f110" fmla="val 452"/>
              <a:gd name="f111" fmla="val 583"/>
              <a:gd name="f112" fmla="val 388"/>
              <a:gd name="f113" fmla="val 648"/>
              <a:gd name="f114" fmla="val 358"/>
              <a:gd name="f115" fmla="val 330"/>
              <a:gd name="f116" fmla="val 620"/>
              <a:gd name="f117" fmla="val 305"/>
              <a:gd name="f118" fmla="val 599"/>
              <a:gd name="f119" fmla="val 283"/>
              <a:gd name="f120" fmla="val 415"/>
              <a:gd name="f121" fmla="val 300"/>
              <a:gd name="f122" fmla="val 439"/>
              <a:gd name="f123" fmla="val 319"/>
              <a:gd name="f124" fmla="val 464"/>
              <a:gd name="f125" fmla="val 342"/>
              <a:gd name="f126" fmla="val 488"/>
              <a:gd name="f127" fmla="val 267"/>
              <a:gd name="f128" fmla="val 562"/>
              <a:gd name="f129" fmla="val 246"/>
              <a:gd name="f130" fmla="val 537"/>
              <a:gd name="f131" fmla="val 219"/>
              <a:gd name="f132" fmla="val 479"/>
              <a:gd name="f133" fmla="val 237"/>
              <a:gd name="f134" fmla="val 308"/>
              <a:gd name="f135" fmla="val 158"/>
              <a:gd name="f136" fmla="val 317"/>
              <a:gd name="f137" fmla="val 155"/>
              <a:gd name="f138" fmla="val 328"/>
              <a:gd name="f139" fmla="val 153"/>
              <a:gd name="f140" fmla="val 340"/>
              <a:gd name="f141" fmla="val 370"/>
              <a:gd name="f142" fmla="val 405"/>
              <a:gd name="f143" fmla="val 163"/>
              <a:gd name="f144" fmla="val 442"/>
              <a:gd name="f145" fmla="val 181"/>
              <a:gd name="f146" fmla="val 564"/>
              <a:gd name="f147" fmla="val 424"/>
              <a:gd name="f148" fmla="val 274"/>
              <a:gd name="f149" fmla="val 208"/>
              <a:gd name="f150" fmla="val 515"/>
              <a:gd name="f151" fmla="val 224"/>
              <a:gd name="f152" fmla="val 540"/>
              <a:gd name="f153" fmla="val 244"/>
              <a:gd name="f154" fmla="val 601"/>
              <a:gd name="f155" fmla="val 228"/>
              <a:gd name="f156" fmla="val 577"/>
              <a:gd name="f157" fmla="val 206"/>
              <a:gd name="f158" fmla="val 553"/>
              <a:gd name="f159" fmla="val 187"/>
              <a:gd name="f160" fmla="val 528"/>
              <a:gd name="f161" fmla="val 170"/>
              <a:gd name="f162" fmla="val 592"/>
              <a:gd name="f163" fmla="val 622"/>
              <a:gd name="f164" fmla="val 117"/>
              <a:gd name="f165" fmla="val 133"/>
              <a:gd name="f166" fmla="val 675"/>
              <a:gd name="f167" fmla="val 527"/>
              <a:gd name="f168" fmla="val 377"/>
              <a:gd name="f169" fmla="val 303"/>
              <a:gd name="f170" fmla="val 326"/>
              <a:gd name="f171" fmla="val 352"/>
              <a:gd name="f172" fmla="val 658"/>
              <a:gd name="f173" fmla="val 517"/>
              <a:gd name="f174" fmla="val 672"/>
              <a:gd name="f175" fmla="val 596"/>
              <a:gd name="f176" fmla="val 662"/>
              <a:gd name="f177" fmla="val 652"/>
              <a:gd name="f178" fmla="val 600"/>
              <a:gd name="f179" fmla="val 640"/>
              <a:gd name="f180" fmla="val 610"/>
              <a:gd name="f181" fmla="val 574"/>
              <a:gd name="f182" fmla="val 590"/>
              <a:gd name="f183" fmla="val 414"/>
              <a:gd name="f184" fmla="val 556"/>
              <a:gd name="f185" fmla="val 545"/>
              <a:gd name="f186" fmla="val 465"/>
              <a:gd name="f187" fmla="val 529"/>
              <a:gd name="f188" fmla="val 440"/>
              <a:gd name="f189" fmla="val 510"/>
              <a:gd name="f190" fmla="val 416"/>
              <a:gd name="f191" fmla="val 311"/>
              <a:gd name="f192" fmla="val 453"/>
              <a:gd name="f193" fmla="val 451"/>
              <a:gd name="f194" fmla="val 338"/>
              <a:gd name="f195" fmla="val 322"/>
              <a:gd name="f196" fmla="val 376"/>
              <a:gd name="f197" fmla="val 271"/>
              <a:gd name="f198" fmla="val 195"/>
              <a:gd name="f199" fmla="val 350"/>
              <a:gd name="f200" fmla="val 295"/>
              <a:gd name="f201" fmla="val 329"/>
              <a:gd name="f202" fmla="val 270"/>
              <a:gd name="f203" fmla="val 277"/>
              <a:gd name="f204" fmla="val 259"/>
              <a:gd name="f205" fmla="val 229"/>
              <a:gd name="f206" fmla="val 709"/>
              <a:gd name="f207" fmla="val 558"/>
              <a:gd name="f208" fmla="val 630"/>
              <a:gd name="f209" fmla="val 685"/>
              <a:gd name="f210" fmla="val 425"/>
              <a:gd name="f211" fmla="val 710"/>
              <a:gd name="f212" fmla="val 476"/>
              <a:gd name="f213" fmla="val 721"/>
              <a:gd name="f214" fmla="val 226"/>
              <a:gd name="f215" fmla="val 304"/>
              <a:gd name="f216" fmla="val 238"/>
              <a:gd name="f217" fmla="val 336"/>
              <a:gd name="f218" fmla="val 255"/>
              <a:gd name="f219" fmla="val 368"/>
              <a:gd name="f220" fmla="val 204"/>
              <a:gd name="f221" fmla="val 197"/>
              <a:gd name="f222" fmla="val 371"/>
              <a:gd name="f223" fmla="val 202"/>
              <a:gd name="f224" fmla="val 320"/>
              <a:gd name="f225" fmla="val 787"/>
              <a:gd name="f226" fmla="val 711"/>
              <a:gd name="f227" fmla="val 824"/>
              <a:gd name="f228" fmla="val 748"/>
              <a:gd name="f229" fmla="val 861"/>
              <a:gd name="f230" fmla="val 859"/>
              <a:gd name="f231" fmla="val 262"/>
              <a:gd name="f232" fmla="val 732"/>
              <a:gd name="f233" fmla="val 135"/>
              <a:gd name="f234" fmla="val 667"/>
              <a:gd name="f235" fmla="val 70"/>
              <a:gd name="f236" fmla="val 581"/>
              <a:gd name="f237" fmla="val 34"/>
              <a:gd name="f238" fmla="val 407"/>
              <a:gd name="f239" fmla="val 150"/>
              <a:gd name="f240" fmla="val 37"/>
              <a:gd name="f241" fmla="val 156"/>
              <a:gd name="f242" fmla="val 80"/>
              <a:gd name="f243" fmla="val 6"/>
              <a:gd name="f244" fmla="val 174"/>
              <a:gd name="f245" fmla="val 693"/>
              <a:gd name="f246" fmla="val 252"/>
              <a:gd name="f247" fmla="val 354"/>
              <a:gd name="f248" fmla="val 816"/>
              <a:gd name="f249" fmla="val 823"/>
              <a:gd name="f250" fmla="val 902"/>
              <a:gd name="f251" fmla="val 411"/>
              <a:gd name="f252" fmla="val 357"/>
              <a:gd name="f253" fmla="val 280"/>
              <a:gd name="f254" fmla="val 926"/>
              <a:gd name="f255" fmla="val 699"/>
              <a:gd name="f256" fmla="val 928"/>
              <a:gd name="f257" fmla="val 623"/>
              <a:gd name="f258" fmla="val 569"/>
              <a:gd name="f259" fmla="val 516"/>
              <a:gd name="f260" fmla="val 617"/>
              <a:gd name="f261" fmla="val 817"/>
              <a:gd name="f262" fmla="+- 0 0 -90"/>
              <a:gd name="f263" fmla="*/ f3 1 865"/>
              <a:gd name="f264" fmla="*/ f4 1 978"/>
              <a:gd name="f265" fmla="+- f7 0 f5"/>
              <a:gd name="f266" fmla="+- f6 0 f5"/>
              <a:gd name="f267" fmla="*/ f262 f0 1"/>
              <a:gd name="f268" fmla="*/ f266 1 865"/>
              <a:gd name="f269" fmla="*/ f265 1 978"/>
              <a:gd name="f270" fmla="*/ 194 f266 1"/>
              <a:gd name="f271" fmla="*/ 118 f265 1"/>
              <a:gd name="f272" fmla="*/ 248 f266 1"/>
              <a:gd name="f273" fmla="*/ 619 f265 1"/>
              <a:gd name="f274" fmla="*/ 712 f266 1"/>
              <a:gd name="f275" fmla="*/ 636 f265 1"/>
              <a:gd name="f276" fmla="*/ 490 f266 1"/>
              <a:gd name="f277" fmla="*/ 771 f265 1"/>
              <a:gd name="f278" fmla="*/ 533 f266 1"/>
              <a:gd name="f279" fmla="*/ 91 f265 1"/>
              <a:gd name="f280" fmla="*/ 387 f266 1"/>
              <a:gd name="f281" fmla="*/ 106 f265 1"/>
              <a:gd name="f282" fmla="*/ 761 f266 1"/>
              <a:gd name="f283" fmla="*/ 275 f265 1"/>
              <a:gd name="f284" fmla="*/ 638 f266 1"/>
              <a:gd name="f285" fmla="*/ 266 f265 1"/>
              <a:gd name="f286" fmla="*/ 760 f266 1"/>
              <a:gd name="f287" fmla="*/ 480 f265 1"/>
              <a:gd name="f288" fmla="*/ 776 f266 1"/>
              <a:gd name="f289" fmla="*/ 334 f265 1"/>
              <a:gd name="f290" fmla="*/ 498 f266 1"/>
              <a:gd name="f291" fmla="*/ 611 f265 1"/>
              <a:gd name="f292" fmla="*/ 593 f266 1"/>
              <a:gd name="f293" fmla="*/ 647 f265 1"/>
              <a:gd name="f294" fmla="*/ 447 f266 1"/>
              <a:gd name="f295" fmla="*/ 663 f265 1"/>
              <a:gd name="f296" fmla="*/ 379 f266 1"/>
              <a:gd name="f297" fmla="*/ 525 f265 1"/>
              <a:gd name="f298" fmla="*/ 452 f266 1"/>
              <a:gd name="f299" fmla="*/ 583 f265 1"/>
              <a:gd name="f300" fmla="*/ 305 f266 1"/>
              <a:gd name="f301" fmla="*/ 599 f265 1"/>
              <a:gd name="f302" fmla="*/ 283 f266 1"/>
              <a:gd name="f303" fmla="*/ 415 f265 1"/>
              <a:gd name="f304" fmla="*/ 342 f266 1"/>
              <a:gd name="f305" fmla="*/ 488 f265 1"/>
              <a:gd name="f306" fmla="*/ 219 f266 1"/>
              <a:gd name="f307" fmla="*/ 479 f265 1"/>
              <a:gd name="f308" fmla="*/ 237 f265 1"/>
              <a:gd name="f309" fmla="*/ 308 f266 1"/>
              <a:gd name="f310" fmla="*/ 158 f265 1"/>
              <a:gd name="f311" fmla="*/ 442 f266 1"/>
              <a:gd name="f312" fmla="*/ 181 f265 1"/>
              <a:gd name="f313" fmla="*/ 564 f266 1"/>
              <a:gd name="f314" fmla="*/ 340 f265 1"/>
              <a:gd name="f315" fmla="*/ 208 f265 1"/>
              <a:gd name="f316" fmla="*/ 601 f266 1"/>
              <a:gd name="f317" fmla="*/ 228 f265 1"/>
              <a:gd name="f318" fmla="*/ 528 f266 1"/>
              <a:gd name="f319" fmla="*/ 170 f265 1"/>
              <a:gd name="f320" fmla="*/ 675 f266 1"/>
              <a:gd name="f321" fmla="*/ 154 f265 1"/>
              <a:gd name="f322" fmla="*/ 442 f265 1"/>
              <a:gd name="f323" fmla="*/ 527 f266 1"/>
              <a:gd name="f324" fmla="*/ 377 f265 1"/>
              <a:gd name="f325" fmla="*/ 658 f266 1"/>
              <a:gd name="f326" fmla="*/ 517 f265 1"/>
              <a:gd name="f327" fmla="*/ 672 f266 1"/>
              <a:gd name="f328" fmla="*/ 596 f265 1"/>
              <a:gd name="f329" fmla="*/ 537 f266 1"/>
              <a:gd name="f330" fmla="*/ 572 f265 1"/>
              <a:gd name="f331" fmla="*/ 414 f265 1"/>
              <a:gd name="f332" fmla="*/ 556 f266 1"/>
              <a:gd name="f333" fmla="*/ 416 f266 1"/>
              <a:gd name="f334" fmla="*/ 311 f265 1"/>
              <a:gd name="f335" fmla="*/ 453 f266 1"/>
              <a:gd name="f336" fmla="*/ 322 f266 1"/>
              <a:gd name="f337" fmla="*/ 376 f265 1"/>
              <a:gd name="f338" fmla="*/ 271 f266 1"/>
              <a:gd name="f339" fmla="*/ 195 f265 1"/>
              <a:gd name="f340" fmla="*/ 350 f266 1"/>
              <a:gd name="f341" fmla="*/ 274 f265 1"/>
              <a:gd name="f342" fmla="*/ 709 f266 1"/>
              <a:gd name="f343" fmla="*/ 558 f265 1"/>
              <a:gd name="f344" fmla="*/ 685 f266 1"/>
              <a:gd name="f345" fmla="*/ 425 f265 1"/>
              <a:gd name="f346" fmla="*/ 255 f266 1"/>
              <a:gd name="f347" fmla="*/ 368 f265 1"/>
              <a:gd name="f348" fmla="*/ 787 f266 1"/>
              <a:gd name="f349" fmla="*/ 711 f265 1"/>
              <a:gd name="f350" fmla="*/ 861 f266 1"/>
              <a:gd name="f351" fmla="*/ 710 f265 1"/>
              <a:gd name="f352" fmla="*/ 732 f266 1"/>
              <a:gd name="f353" fmla="*/ 135 f265 1"/>
              <a:gd name="f354" fmla="*/ 267 f266 1"/>
              <a:gd name="f355" fmla="*/ 117 f265 1"/>
              <a:gd name="f356" fmla="*/ 113 f266 1"/>
              <a:gd name="f357" fmla="*/ 37 f265 1"/>
              <a:gd name="f358" fmla="*/ 174 f266 1"/>
              <a:gd name="f359" fmla="*/ 693 f265 1"/>
              <a:gd name="f360" fmla="*/ 464 f266 1"/>
              <a:gd name="f361" fmla="*/ 902 f265 1"/>
              <a:gd name="f362" fmla="*/ 280 f266 1"/>
              <a:gd name="f363" fmla="*/ 978 f265 1"/>
              <a:gd name="f364" fmla="*/ 569 f266 1"/>
              <a:gd name="f365" fmla="*/ 516 f266 1"/>
              <a:gd name="f366" fmla="*/ 823 f265 1"/>
              <a:gd name="f367" fmla="*/ f267 1 f2"/>
              <a:gd name="f368" fmla="*/ f270 1 865"/>
              <a:gd name="f369" fmla="*/ f271 1 978"/>
              <a:gd name="f370" fmla="*/ f272 1 865"/>
              <a:gd name="f371" fmla="*/ f273 1 978"/>
              <a:gd name="f372" fmla="*/ f274 1 865"/>
              <a:gd name="f373" fmla="*/ f275 1 978"/>
              <a:gd name="f374" fmla="*/ f276 1 865"/>
              <a:gd name="f375" fmla="*/ f277 1 978"/>
              <a:gd name="f376" fmla="*/ f278 1 865"/>
              <a:gd name="f377" fmla="*/ f279 1 978"/>
              <a:gd name="f378" fmla="*/ f280 1 865"/>
              <a:gd name="f379" fmla="*/ f281 1 978"/>
              <a:gd name="f380" fmla="*/ f282 1 865"/>
              <a:gd name="f381" fmla="*/ f283 1 978"/>
              <a:gd name="f382" fmla="*/ f284 1 865"/>
              <a:gd name="f383" fmla="*/ f285 1 978"/>
              <a:gd name="f384" fmla="*/ f286 1 865"/>
              <a:gd name="f385" fmla="*/ f287 1 978"/>
              <a:gd name="f386" fmla="*/ f288 1 865"/>
              <a:gd name="f387" fmla="*/ f289 1 978"/>
              <a:gd name="f388" fmla="*/ f290 1 865"/>
              <a:gd name="f389" fmla="*/ f291 1 978"/>
              <a:gd name="f390" fmla="*/ f292 1 865"/>
              <a:gd name="f391" fmla="*/ f293 1 978"/>
              <a:gd name="f392" fmla="*/ f294 1 865"/>
              <a:gd name="f393" fmla="*/ f295 1 978"/>
              <a:gd name="f394" fmla="*/ f296 1 865"/>
              <a:gd name="f395" fmla="*/ f297 1 978"/>
              <a:gd name="f396" fmla="*/ f298 1 865"/>
              <a:gd name="f397" fmla="*/ f299 1 978"/>
              <a:gd name="f398" fmla="*/ f300 1 865"/>
              <a:gd name="f399" fmla="*/ f301 1 978"/>
              <a:gd name="f400" fmla="*/ f302 1 865"/>
              <a:gd name="f401" fmla="*/ f303 1 978"/>
              <a:gd name="f402" fmla="*/ f304 1 865"/>
              <a:gd name="f403" fmla="*/ f305 1 978"/>
              <a:gd name="f404" fmla="*/ f306 1 865"/>
              <a:gd name="f405" fmla="*/ f307 1 978"/>
              <a:gd name="f406" fmla="*/ f308 1 978"/>
              <a:gd name="f407" fmla="*/ f309 1 865"/>
              <a:gd name="f408" fmla="*/ f310 1 978"/>
              <a:gd name="f409" fmla="*/ f311 1 865"/>
              <a:gd name="f410" fmla="*/ f312 1 978"/>
              <a:gd name="f411" fmla="*/ f313 1 865"/>
              <a:gd name="f412" fmla="*/ f314 1 978"/>
              <a:gd name="f413" fmla="*/ f315 1 978"/>
              <a:gd name="f414" fmla="*/ f316 1 865"/>
              <a:gd name="f415" fmla="*/ f317 1 978"/>
              <a:gd name="f416" fmla="*/ f318 1 865"/>
              <a:gd name="f417" fmla="*/ f319 1 978"/>
              <a:gd name="f418" fmla="*/ f320 1 865"/>
              <a:gd name="f419" fmla="*/ f321 1 978"/>
              <a:gd name="f420" fmla="*/ f322 1 978"/>
              <a:gd name="f421" fmla="*/ f323 1 865"/>
              <a:gd name="f422" fmla="*/ f324 1 978"/>
              <a:gd name="f423" fmla="*/ f325 1 865"/>
              <a:gd name="f424" fmla="*/ f326 1 978"/>
              <a:gd name="f425" fmla="*/ f327 1 865"/>
              <a:gd name="f426" fmla="*/ f328 1 978"/>
              <a:gd name="f427" fmla="*/ f329 1 865"/>
              <a:gd name="f428" fmla="*/ f330 1 978"/>
              <a:gd name="f429" fmla="*/ f331 1 978"/>
              <a:gd name="f430" fmla="*/ f332 1 865"/>
              <a:gd name="f431" fmla="*/ f333 1 865"/>
              <a:gd name="f432" fmla="*/ f334 1 978"/>
              <a:gd name="f433" fmla="*/ f335 1 865"/>
              <a:gd name="f434" fmla="*/ f336 1 865"/>
              <a:gd name="f435" fmla="*/ f337 1 978"/>
              <a:gd name="f436" fmla="*/ f338 1 865"/>
              <a:gd name="f437" fmla="*/ f339 1 978"/>
              <a:gd name="f438" fmla="*/ f340 1 865"/>
              <a:gd name="f439" fmla="*/ f341 1 978"/>
              <a:gd name="f440" fmla="*/ f342 1 865"/>
              <a:gd name="f441" fmla="*/ f343 1 978"/>
              <a:gd name="f442" fmla="*/ f344 1 865"/>
              <a:gd name="f443" fmla="*/ f345 1 978"/>
              <a:gd name="f444" fmla="*/ f346 1 865"/>
              <a:gd name="f445" fmla="*/ f347 1 978"/>
              <a:gd name="f446" fmla="*/ f348 1 865"/>
              <a:gd name="f447" fmla="*/ f349 1 978"/>
              <a:gd name="f448" fmla="*/ f350 1 865"/>
              <a:gd name="f449" fmla="*/ f351 1 978"/>
              <a:gd name="f450" fmla="*/ f352 1 865"/>
              <a:gd name="f451" fmla="*/ f353 1 978"/>
              <a:gd name="f452" fmla="*/ f354 1 865"/>
              <a:gd name="f453" fmla="*/ f355 1 978"/>
              <a:gd name="f454" fmla="*/ f356 1 865"/>
              <a:gd name="f455" fmla="*/ f357 1 978"/>
              <a:gd name="f456" fmla="*/ f358 1 865"/>
              <a:gd name="f457" fmla="*/ f359 1 978"/>
              <a:gd name="f458" fmla="*/ f360 1 865"/>
              <a:gd name="f459" fmla="*/ f361 1 978"/>
              <a:gd name="f460" fmla="*/ f362 1 865"/>
              <a:gd name="f461" fmla="*/ f363 1 978"/>
              <a:gd name="f462" fmla="*/ f364 1 865"/>
              <a:gd name="f463" fmla="*/ f365 1 865"/>
              <a:gd name="f464" fmla="*/ f366 1 978"/>
              <a:gd name="f465" fmla="*/ 0 1 f268"/>
              <a:gd name="f466" fmla="*/ f6 1 f268"/>
              <a:gd name="f467" fmla="*/ 0 1 f269"/>
              <a:gd name="f468" fmla="*/ f7 1 f269"/>
              <a:gd name="f469" fmla="+- f367 0 f1"/>
              <a:gd name="f470" fmla="*/ f368 1 f268"/>
              <a:gd name="f471" fmla="*/ f369 1 f269"/>
              <a:gd name="f472" fmla="*/ f370 1 f268"/>
              <a:gd name="f473" fmla="*/ f371 1 f269"/>
              <a:gd name="f474" fmla="*/ f372 1 f268"/>
              <a:gd name="f475" fmla="*/ f373 1 f269"/>
              <a:gd name="f476" fmla="*/ f374 1 f268"/>
              <a:gd name="f477" fmla="*/ f375 1 f269"/>
              <a:gd name="f478" fmla="*/ f376 1 f268"/>
              <a:gd name="f479" fmla="*/ f377 1 f269"/>
              <a:gd name="f480" fmla="*/ f378 1 f268"/>
              <a:gd name="f481" fmla="*/ f379 1 f269"/>
              <a:gd name="f482" fmla="*/ f380 1 f268"/>
              <a:gd name="f483" fmla="*/ f381 1 f269"/>
              <a:gd name="f484" fmla="*/ f382 1 f268"/>
              <a:gd name="f485" fmla="*/ f383 1 f269"/>
              <a:gd name="f486" fmla="*/ f384 1 f268"/>
              <a:gd name="f487" fmla="*/ f385 1 f269"/>
              <a:gd name="f488" fmla="*/ f386 1 f268"/>
              <a:gd name="f489" fmla="*/ f387 1 f269"/>
              <a:gd name="f490" fmla="*/ f388 1 f268"/>
              <a:gd name="f491" fmla="*/ f389 1 f269"/>
              <a:gd name="f492" fmla="*/ f390 1 f268"/>
              <a:gd name="f493" fmla="*/ f391 1 f269"/>
              <a:gd name="f494" fmla="*/ f392 1 f268"/>
              <a:gd name="f495" fmla="*/ f393 1 f269"/>
              <a:gd name="f496" fmla="*/ f394 1 f268"/>
              <a:gd name="f497" fmla="*/ f395 1 f269"/>
              <a:gd name="f498" fmla="*/ f396 1 f268"/>
              <a:gd name="f499" fmla="*/ f397 1 f269"/>
              <a:gd name="f500" fmla="*/ f398 1 f268"/>
              <a:gd name="f501" fmla="*/ f399 1 f269"/>
              <a:gd name="f502" fmla="*/ f400 1 f268"/>
              <a:gd name="f503" fmla="*/ f401 1 f269"/>
              <a:gd name="f504" fmla="*/ f402 1 f268"/>
              <a:gd name="f505" fmla="*/ f403 1 f269"/>
              <a:gd name="f506" fmla="*/ f404 1 f268"/>
              <a:gd name="f507" fmla="*/ f405 1 f269"/>
              <a:gd name="f508" fmla="*/ f406 1 f269"/>
              <a:gd name="f509" fmla="*/ f407 1 f268"/>
              <a:gd name="f510" fmla="*/ f408 1 f269"/>
              <a:gd name="f511" fmla="*/ f409 1 f268"/>
              <a:gd name="f512" fmla="*/ f410 1 f269"/>
              <a:gd name="f513" fmla="*/ f411 1 f268"/>
              <a:gd name="f514" fmla="*/ f412 1 f269"/>
              <a:gd name="f515" fmla="*/ f413 1 f269"/>
              <a:gd name="f516" fmla="*/ f414 1 f268"/>
              <a:gd name="f517" fmla="*/ f415 1 f269"/>
              <a:gd name="f518" fmla="*/ f416 1 f268"/>
              <a:gd name="f519" fmla="*/ f417 1 f269"/>
              <a:gd name="f520" fmla="*/ f418 1 f268"/>
              <a:gd name="f521" fmla="*/ f419 1 f269"/>
              <a:gd name="f522" fmla="*/ f420 1 f269"/>
              <a:gd name="f523" fmla="*/ f421 1 f268"/>
              <a:gd name="f524" fmla="*/ f422 1 f269"/>
              <a:gd name="f525" fmla="*/ f423 1 f268"/>
              <a:gd name="f526" fmla="*/ f424 1 f269"/>
              <a:gd name="f527" fmla="*/ f425 1 f268"/>
              <a:gd name="f528" fmla="*/ f426 1 f269"/>
              <a:gd name="f529" fmla="*/ f427 1 f268"/>
              <a:gd name="f530" fmla="*/ f428 1 f269"/>
              <a:gd name="f531" fmla="*/ f429 1 f269"/>
              <a:gd name="f532" fmla="*/ f430 1 f268"/>
              <a:gd name="f533" fmla="*/ f431 1 f268"/>
              <a:gd name="f534" fmla="*/ f432 1 f269"/>
              <a:gd name="f535" fmla="*/ f433 1 f268"/>
              <a:gd name="f536" fmla="*/ f434 1 f268"/>
              <a:gd name="f537" fmla="*/ f435 1 f269"/>
              <a:gd name="f538" fmla="*/ f436 1 f268"/>
              <a:gd name="f539" fmla="*/ f437 1 f269"/>
              <a:gd name="f540" fmla="*/ f438 1 f268"/>
              <a:gd name="f541" fmla="*/ f439 1 f269"/>
              <a:gd name="f542" fmla="*/ f440 1 f268"/>
              <a:gd name="f543" fmla="*/ f441 1 f269"/>
              <a:gd name="f544" fmla="*/ f442 1 f268"/>
              <a:gd name="f545" fmla="*/ f443 1 f269"/>
              <a:gd name="f546" fmla="*/ f444 1 f268"/>
              <a:gd name="f547" fmla="*/ f445 1 f269"/>
              <a:gd name="f548" fmla="*/ f446 1 f268"/>
              <a:gd name="f549" fmla="*/ f447 1 f269"/>
              <a:gd name="f550" fmla="*/ f448 1 f268"/>
              <a:gd name="f551" fmla="*/ f449 1 f269"/>
              <a:gd name="f552" fmla="*/ f450 1 f268"/>
              <a:gd name="f553" fmla="*/ f451 1 f269"/>
              <a:gd name="f554" fmla="*/ f452 1 f268"/>
              <a:gd name="f555" fmla="*/ f453 1 f269"/>
              <a:gd name="f556" fmla="*/ f454 1 f268"/>
              <a:gd name="f557" fmla="*/ f455 1 f269"/>
              <a:gd name="f558" fmla="*/ f456 1 f268"/>
              <a:gd name="f559" fmla="*/ f457 1 f269"/>
              <a:gd name="f560" fmla="*/ f458 1 f268"/>
              <a:gd name="f561" fmla="*/ f459 1 f269"/>
              <a:gd name="f562" fmla="*/ f460 1 f268"/>
              <a:gd name="f563" fmla="*/ f461 1 f269"/>
              <a:gd name="f564" fmla="*/ f462 1 f268"/>
              <a:gd name="f565" fmla="*/ f463 1 f268"/>
              <a:gd name="f566" fmla="*/ f464 1 f269"/>
              <a:gd name="f567" fmla="*/ f465 f263 1"/>
              <a:gd name="f568" fmla="*/ f466 f263 1"/>
              <a:gd name="f569" fmla="*/ f468 f264 1"/>
              <a:gd name="f570" fmla="*/ f467 f264 1"/>
              <a:gd name="f571" fmla="*/ f470 f263 1"/>
              <a:gd name="f572" fmla="*/ f471 f264 1"/>
              <a:gd name="f573" fmla="*/ f472 f263 1"/>
              <a:gd name="f574" fmla="*/ f473 f264 1"/>
              <a:gd name="f575" fmla="*/ f474 f263 1"/>
              <a:gd name="f576" fmla="*/ f475 f264 1"/>
              <a:gd name="f577" fmla="*/ f476 f263 1"/>
              <a:gd name="f578" fmla="*/ f477 f264 1"/>
              <a:gd name="f579" fmla="*/ f478 f263 1"/>
              <a:gd name="f580" fmla="*/ f479 f264 1"/>
              <a:gd name="f581" fmla="*/ f480 f263 1"/>
              <a:gd name="f582" fmla="*/ f481 f264 1"/>
              <a:gd name="f583" fmla="*/ f482 f263 1"/>
              <a:gd name="f584" fmla="*/ f483 f264 1"/>
              <a:gd name="f585" fmla="*/ f484 f263 1"/>
              <a:gd name="f586" fmla="*/ f485 f264 1"/>
              <a:gd name="f587" fmla="*/ f486 f263 1"/>
              <a:gd name="f588" fmla="*/ f487 f264 1"/>
              <a:gd name="f589" fmla="*/ f488 f263 1"/>
              <a:gd name="f590" fmla="*/ f489 f264 1"/>
              <a:gd name="f591" fmla="*/ f490 f263 1"/>
              <a:gd name="f592" fmla="*/ f491 f264 1"/>
              <a:gd name="f593" fmla="*/ f492 f263 1"/>
              <a:gd name="f594" fmla="*/ f493 f264 1"/>
              <a:gd name="f595" fmla="*/ f494 f263 1"/>
              <a:gd name="f596" fmla="*/ f495 f264 1"/>
              <a:gd name="f597" fmla="*/ f496 f263 1"/>
              <a:gd name="f598" fmla="*/ f497 f264 1"/>
              <a:gd name="f599" fmla="*/ f498 f263 1"/>
              <a:gd name="f600" fmla="*/ f499 f264 1"/>
              <a:gd name="f601" fmla="*/ f500 f263 1"/>
              <a:gd name="f602" fmla="*/ f501 f264 1"/>
              <a:gd name="f603" fmla="*/ f502 f263 1"/>
              <a:gd name="f604" fmla="*/ f503 f264 1"/>
              <a:gd name="f605" fmla="*/ f504 f263 1"/>
              <a:gd name="f606" fmla="*/ f505 f264 1"/>
              <a:gd name="f607" fmla="*/ f506 f263 1"/>
              <a:gd name="f608" fmla="*/ f507 f264 1"/>
              <a:gd name="f609" fmla="*/ f508 f264 1"/>
              <a:gd name="f610" fmla="*/ f509 f263 1"/>
              <a:gd name="f611" fmla="*/ f510 f264 1"/>
              <a:gd name="f612" fmla="*/ f511 f263 1"/>
              <a:gd name="f613" fmla="*/ f512 f264 1"/>
              <a:gd name="f614" fmla="*/ f513 f263 1"/>
              <a:gd name="f615" fmla="*/ f514 f264 1"/>
              <a:gd name="f616" fmla="*/ f515 f264 1"/>
              <a:gd name="f617" fmla="*/ f516 f263 1"/>
              <a:gd name="f618" fmla="*/ f517 f264 1"/>
              <a:gd name="f619" fmla="*/ f518 f263 1"/>
              <a:gd name="f620" fmla="*/ f519 f264 1"/>
              <a:gd name="f621" fmla="*/ f520 f263 1"/>
              <a:gd name="f622" fmla="*/ f521 f264 1"/>
              <a:gd name="f623" fmla="*/ f522 f264 1"/>
              <a:gd name="f624" fmla="*/ f523 f263 1"/>
              <a:gd name="f625" fmla="*/ f524 f264 1"/>
              <a:gd name="f626" fmla="*/ f525 f263 1"/>
              <a:gd name="f627" fmla="*/ f526 f264 1"/>
              <a:gd name="f628" fmla="*/ f527 f263 1"/>
              <a:gd name="f629" fmla="*/ f528 f264 1"/>
              <a:gd name="f630" fmla="*/ f529 f263 1"/>
              <a:gd name="f631" fmla="*/ f530 f264 1"/>
              <a:gd name="f632" fmla="*/ f531 f264 1"/>
              <a:gd name="f633" fmla="*/ f532 f263 1"/>
              <a:gd name="f634" fmla="*/ f533 f263 1"/>
              <a:gd name="f635" fmla="*/ f534 f264 1"/>
              <a:gd name="f636" fmla="*/ f535 f263 1"/>
              <a:gd name="f637" fmla="*/ f536 f263 1"/>
              <a:gd name="f638" fmla="*/ f537 f264 1"/>
              <a:gd name="f639" fmla="*/ f538 f263 1"/>
              <a:gd name="f640" fmla="*/ f539 f264 1"/>
              <a:gd name="f641" fmla="*/ f540 f263 1"/>
              <a:gd name="f642" fmla="*/ f541 f264 1"/>
              <a:gd name="f643" fmla="*/ f542 f263 1"/>
              <a:gd name="f644" fmla="*/ f543 f264 1"/>
              <a:gd name="f645" fmla="*/ f544 f263 1"/>
              <a:gd name="f646" fmla="*/ f545 f264 1"/>
              <a:gd name="f647" fmla="*/ f546 f263 1"/>
              <a:gd name="f648" fmla="*/ f547 f264 1"/>
              <a:gd name="f649" fmla="*/ f548 f263 1"/>
              <a:gd name="f650" fmla="*/ f549 f264 1"/>
              <a:gd name="f651" fmla="*/ f550 f263 1"/>
              <a:gd name="f652" fmla="*/ f551 f264 1"/>
              <a:gd name="f653" fmla="*/ f552 f263 1"/>
              <a:gd name="f654" fmla="*/ f553 f264 1"/>
              <a:gd name="f655" fmla="*/ f554 f263 1"/>
              <a:gd name="f656" fmla="*/ f555 f264 1"/>
              <a:gd name="f657" fmla="*/ f556 f263 1"/>
              <a:gd name="f658" fmla="*/ f557 f264 1"/>
              <a:gd name="f659" fmla="*/ f558 f263 1"/>
              <a:gd name="f660" fmla="*/ f559 f264 1"/>
              <a:gd name="f661" fmla="*/ f560 f263 1"/>
              <a:gd name="f662" fmla="*/ f561 f264 1"/>
              <a:gd name="f663" fmla="*/ f562 f263 1"/>
              <a:gd name="f664" fmla="*/ f563 f264 1"/>
              <a:gd name="f665" fmla="*/ f564 f263 1"/>
              <a:gd name="f666" fmla="*/ f565 f263 1"/>
              <a:gd name="f667" fmla="*/ f566 f264 1"/>
            </a:gdLst>
            <a:ahLst/>
            <a:cxnLst>
              <a:cxn ang="3cd4">
                <a:pos x="hc" y="t"/>
              </a:cxn>
              <a:cxn ang="0">
                <a:pos x="r" y="vc"/>
              </a:cxn>
              <a:cxn ang="cd4">
                <a:pos x="hc" y="b"/>
              </a:cxn>
              <a:cxn ang="cd2">
                <a:pos x="l" y="vc"/>
              </a:cxn>
              <a:cxn ang="f469">
                <a:pos x="f571" y="f572"/>
              </a:cxn>
              <a:cxn ang="f469">
                <a:pos x="f573" y="f574"/>
              </a:cxn>
              <a:cxn ang="f469">
                <a:pos x="f575" y="f576"/>
              </a:cxn>
              <a:cxn ang="f469">
                <a:pos x="f577" y="f578"/>
              </a:cxn>
              <a:cxn ang="f469">
                <a:pos x="f571" y="f572"/>
              </a:cxn>
              <a:cxn ang="f469">
                <a:pos x="f579" y="f580"/>
              </a:cxn>
              <a:cxn ang="f469">
                <a:pos x="f581" y="f582"/>
              </a:cxn>
              <a:cxn ang="f469">
                <a:pos x="f579" y="f580"/>
              </a:cxn>
              <a:cxn ang="f469">
                <a:pos x="f583" y="f584"/>
              </a:cxn>
              <a:cxn ang="f469">
                <a:pos x="f585" y="f586"/>
              </a:cxn>
              <a:cxn ang="f469">
                <a:pos x="f583" y="f584"/>
              </a:cxn>
              <a:cxn ang="f469">
                <a:pos x="f587" y="f588"/>
              </a:cxn>
              <a:cxn ang="f469">
                <a:pos x="f589" y="f590"/>
              </a:cxn>
              <a:cxn ang="f469">
                <a:pos x="f591" y="f592"/>
              </a:cxn>
              <a:cxn ang="f469">
                <a:pos x="f593" y="f594"/>
              </a:cxn>
              <a:cxn ang="f469">
                <a:pos x="f595" y="f596"/>
              </a:cxn>
              <a:cxn ang="f469">
                <a:pos x="f597" y="f598"/>
              </a:cxn>
              <a:cxn ang="f469">
                <a:pos x="f599" y="f600"/>
              </a:cxn>
              <a:cxn ang="f469">
                <a:pos x="f601" y="f602"/>
              </a:cxn>
              <a:cxn ang="f469">
                <a:pos x="f603" y="f604"/>
              </a:cxn>
              <a:cxn ang="f469">
                <a:pos x="f605" y="f606"/>
              </a:cxn>
              <a:cxn ang="f469">
                <a:pos x="f607" y="f608"/>
              </a:cxn>
              <a:cxn ang="f469">
                <a:pos x="f581" y="f609"/>
              </a:cxn>
              <a:cxn ang="f469">
                <a:pos x="f610" y="f611"/>
              </a:cxn>
              <a:cxn ang="f469">
                <a:pos x="f612" y="f613"/>
              </a:cxn>
              <a:cxn ang="f469">
                <a:pos x="f614" y="f586"/>
              </a:cxn>
              <a:cxn ang="f469">
                <a:pos x="f577" y="f615"/>
              </a:cxn>
              <a:cxn ang="f469">
                <a:pos x="f577" y="f616"/>
              </a:cxn>
              <a:cxn ang="f469">
                <a:pos x="f617" y="f618"/>
              </a:cxn>
              <a:cxn ang="f469">
                <a:pos x="f619" y="f620"/>
              </a:cxn>
              <a:cxn ang="f469">
                <a:pos x="f621" y="f622"/>
              </a:cxn>
              <a:cxn ang="f469">
                <a:pos x="f593" y="f623"/>
              </a:cxn>
              <a:cxn ang="f469">
                <a:pos x="f624" y="f625"/>
              </a:cxn>
              <a:cxn ang="f469">
                <a:pos x="f626" y="f625"/>
              </a:cxn>
              <a:cxn ang="f469">
                <a:pos x="f593" y="f627"/>
              </a:cxn>
              <a:cxn ang="f469">
                <a:pos x="f628" y="f629"/>
              </a:cxn>
              <a:cxn ang="f469">
                <a:pos x="f630" y="f631"/>
              </a:cxn>
              <a:cxn ang="f469">
                <a:pos x="f577" y="f632"/>
              </a:cxn>
              <a:cxn ang="f469">
                <a:pos x="f633" y="f588"/>
              </a:cxn>
              <a:cxn ang="f469">
                <a:pos x="f634" y="f606"/>
              </a:cxn>
              <a:cxn ang="f469">
                <a:pos x="f581" y="f635"/>
              </a:cxn>
              <a:cxn ang="f469">
                <a:pos x="f636" y="f625"/>
              </a:cxn>
              <a:cxn ang="f469">
                <a:pos x="f637" y="f638"/>
              </a:cxn>
              <a:cxn ang="f469">
                <a:pos x="f639" y="f640"/>
              </a:cxn>
              <a:cxn ang="f469">
                <a:pos x="f641" y="f642"/>
              </a:cxn>
              <a:cxn ang="f469">
                <a:pos x="f639" y="f640"/>
              </a:cxn>
              <a:cxn ang="f469">
                <a:pos x="f643" y="f644"/>
              </a:cxn>
              <a:cxn ang="f469">
                <a:pos x="f645" y="f646"/>
              </a:cxn>
              <a:cxn ang="f469">
                <a:pos x="f607" y="f642"/>
              </a:cxn>
              <a:cxn ang="f469">
                <a:pos x="f647" y="f648"/>
              </a:cxn>
              <a:cxn ang="f469">
                <a:pos x="f607" y="f642"/>
              </a:cxn>
              <a:cxn ang="f469">
                <a:pos x="f649" y="f650"/>
              </a:cxn>
              <a:cxn ang="f469">
                <a:pos x="f651" y="f652"/>
              </a:cxn>
              <a:cxn ang="f469">
                <a:pos x="f653" y="f654"/>
              </a:cxn>
              <a:cxn ang="f469">
                <a:pos x="f655" y="f656"/>
              </a:cxn>
              <a:cxn ang="f469">
                <a:pos x="f657" y="f658"/>
              </a:cxn>
              <a:cxn ang="f469">
                <a:pos x="f659" y="f660"/>
              </a:cxn>
              <a:cxn ang="f469">
                <a:pos x="f661" y="f662"/>
              </a:cxn>
              <a:cxn ang="f469">
                <a:pos x="f663" y="f664"/>
              </a:cxn>
              <a:cxn ang="f469">
                <a:pos x="f665" y="f662"/>
              </a:cxn>
              <a:cxn ang="f469">
                <a:pos x="f666" y="f667"/>
              </a:cxn>
            </a:cxnLst>
            <a:rect l="f567" t="f570" r="f568" b="f569"/>
            <a:pathLst>
              <a:path w="865" h="978">
                <a:moveTo>
                  <a:pt x="f8" y="f9"/>
                </a:moveTo>
                <a:lnTo>
                  <a:pt x="f8" y="f9"/>
                </a:lnTo>
                <a:lnTo>
                  <a:pt x="f10" y="f11"/>
                </a:lnTo>
                <a:cubicBezTo>
                  <a:pt x="f12" y="f13"/>
                  <a:pt x="f14" y="f15"/>
                  <a:pt x="f16" y="f17"/>
                </a:cubicBezTo>
                <a:cubicBezTo>
                  <a:pt x="f18" y="f19"/>
                  <a:pt x="f20" y="f21"/>
                  <a:pt x="f22" y="f21"/>
                </a:cubicBezTo>
                <a:cubicBezTo>
                  <a:pt x="f23" y="f21"/>
                  <a:pt x="f24" y="f25"/>
                  <a:pt x="f26" y="f27"/>
                </a:cubicBezTo>
                <a:lnTo>
                  <a:pt x="f28" y="f29"/>
                </a:lnTo>
                <a:cubicBezTo>
                  <a:pt x="f30" y="f31"/>
                  <a:pt x="f32" y="f33"/>
                  <a:pt x="f22" y="f33"/>
                </a:cubicBezTo>
                <a:cubicBezTo>
                  <a:pt x="f34" y="f33"/>
                  <a:pt x="f35" y="f36"/>
                  <a:pt x="f37" y="f38"/>
                </a:cubicBezTo>
                <a:cubicBezTo>
                  <a:pt x="f39" y="f40"/>
                  <a:pt x="f41" y="f42"/>
                  <a:pt x="f8" y="f9"/>
                </a:cubicBezTo>
                <a:close/>
                <a:moveTo>
                  <a:pt x="f43" y="f44"/>
                </a:moveTo>
                <a:lnTo>
                  <a:pt x="f43" y="f44"/>
                </a:lnTo>
                <a:lnTo>
                  <a:pt x="f45" y="f46"/>
                </a:lnTo>
                <a:cubicBezTo>
                  <a:pt x="f47" y="f48"/>
                  <a:pt x="f49" y="f50"/>
                  <a:pt x="f51" y="f52"/>
                </a:cubicBezTo>
                <a:cubicBezTo>
                  <a:pt x="f53" y="f54"/>
                  <a:pt x="f55" y="f56"/>
                  <a:pt x="f22" y="f56"/>
                </a:cubicBezTo>
                <a:cubicBezTo>
                  <a:pt x="f57" y="f56"/>
                  <a:pt x="f58" y="f59"/>
                  <a:pt x="f43" y="f44"/>
                </a:cubicBezTo>
                <a:close/>
                <a:moveTo>
                  <a:pt x="f60" y="f61"/>
                </a:moveTo>
                <a:lnTo>
                  <a:pt x="f60" y="f61"/>
                </a:lnTo>
                <a:lnTo>
                  <a:pt x="f62" y="f63"/>
                </a:lnTo>
                <a:cubicBezTo>
                  <a:pt x="f64" y="f65"/>
                  <a:pt x="f66" y="f67"/>
                  <a:pt x="f68" y="f69"/>
                </a:cubicBezTo>
                <a:lnTo>
                  <a:pt x="f26" y="f70"/>
                </a:lnTo>
                <a:cubicBezTo>
                  <a:pt x="f71" y="f72"/>
                  <a:pt x="f73" y="f74"/>
                  <a:pt x="f60" y="f61"/>
                </a:cubicBezTo>
                <a:close/>
                <a:moveTo>
                  <a:pt x="f75" y="f76"/>
                </a:moveTo>
                <a:lnTo>
                  <a:pt x="f75" y="f76"/>
                </a:lnTo>
                <a:cubicBezTo>
                  <a:pt x="f77" y="f78"/>
                  <a:pt x="f79" y="f80"/>
                  <a:pt x="f81" y="f34"/>
                </a:cubicBezTo>
                <a:lnTo>
                  <a:pt x="f82" y="f83"/>
                </a:lnTo>
                <a:cubicBezTo>
                  <a:pt x="f84" y="f85"/>
                  <a:pt x="f86" y="f87"/>
                  <a:pt x="f75" y="f76"/>
                </a:cubicBezTo>
                <a:close/>
                <a:moveTo>
                  <a:pt x="f88" y="f89"/>
                </a:moveTo>
                <a:lnTo>
                  <a:pt x="f88" y="f89"/>
                </a:lnTo>
                <a:cubicBezTo>
                  <a:pt x="f90" y="f91"/>
                  <a:pt x="f92" y="f93"/>
                  <a:pt x="f94" y="f95"/>
                </a:cubicBezTo>
                <a:cubicBezTo>
                  <a:pt x="f96" y="f66"/>
                  <a:pt x="f97" y="f98"/>
                  <a:pt x="f22" y="f98"/>
                </a:cubicBezTo>
                <a:cubicBezTo>
                  <a:pt x="f99" y="f98"/>
                  <a:pt x="f100" y="f101"/>
                  <a:pt x="f102" y="f103"/>
                </a:cubicBezTo>
                <a:lnTo>
                  <a:pt x="f88" y="f89"/>
                </a:lnTo>
                <a:close/>
                <a:moveTo>
                  <a:pt x="f104" y="f105"/>
                </a:moveTo>
                <a:lnTo>
                  <a:pt x="f104" y="f105"/>
                </a:lnTo>
                <a:cubicBezTo>
                  <a:pt x="f106" y="f107"/>
                  <a:pt x="f108" y="f109"/>
                  <a:pt x="f110" y="f111"/>
                </a:cubicBezTo>
                <a:lnTo>
                  <a:pt x="f112" y="f113"/>
                </a:lnTo>
                <a:cubicBezTo>
                  <a:pt x="f114" y="f27"/>
                  <a:pt x="f115" y="f116"/>
                  <a:pt x="f117" y="f118"/>
                </a:cubicBezTo>
                <a:lnTo>
                  <a:pt x="f104" y="f105"/>
                </a:lnTo>
                <a:close/>
                <a:moveTo>
                  <a:pt x="f119" y="f120"/>
                </a:moveTo>
                <a:lnTo>
                  <a:pt x="f119" y="f120"/>
                </a:lnTo>
                <a:cubicBezTo>
                  <a:pt x="f121" y="f122"/>
                  <a:pt x="f123" y="f124"/>
                  <a:pt x="f125" y="f126"/>
                </a:cubicBezTo>
                <a:lnTo>
                  <a:pt x="f127" y="f128"/>
                </a:lnTo>
                <a:cubicBezTo>
                  <a:pt x="f129" y="f130"/>
                  <a:pt x="f10" y="f40"/>
                  <a:pt x="f131" y="f132"/>
                </a:cubicBezTo>
                <a:lnTo>
                  <a:pt x="f119" y="f120"/>
                </a:lnTo>
                <a:close/>
                <a:moveTo>
                  <a:pt x="f51" y="f133"/>
                </a:moveTo>
                <a:lnTo>
                  <a:pt x="f51" y="f133"/>
                </a:lnTo>
                <a:lnTo>
                  <a:pt x="f134" y="f135"/>
                </a:lnTo>
                <a:cubicBezTo>
                  <a:pt x="f136" y="f137"/>
                  <a:pt x="f138" y="f139"/>
                  <a:pt x="f140" y="f139"/>
                </a:cubicBezTo>
                <a:cubicBezTo>
                  <a:pt x="f141" y="f139"/>
                  <a:pt x="f142" y="f143"/>
                  <a:pt x="f144" y="f145"/>
                </a:cubicBezTo>
                <a:lnTo>
                  <a:pt x="f51" y="f133"/>
                </a:lnTo>
                <a:close/>
                <a:moveTo>
                  <a:pt x="f146" y="f69"/>
                </a:moveTo>
                <a:lnTo>
                  <a:pt x="f146" y="f69"/>
                </a:lnTo>
                <a:lnTo>
                  <a:pt x="f22" y="f140"/>
                </a:lnTo>
                <a:lnTo>
                  <a:pt x="f147" y="f148"/>
                </a:lnTo>
                <a:lnTo>
                  <a:pt x="f22" y="f149"/>
                </a:lnTo>
                <a:cubicBezTo>
                  <a:pt x="f150" y="f151"/>
                  <a:pt x="f152" y="f153"/>
                  <a:pt x="f146" y="f69"/>
                </a:cubicBezTo>
                <a:close/>
                <a:moveTo>
                  <a:pt x="f154" y="f155"/>
                </a:moveTo>
                <a:lnTo>
                  <a:pt x="f154" y="f155"/>
                </a:lnTo>
                <a:cubicBezTo>
                  <a:pt x="f156" y="f157"/>
                  <a:pt x="f158" y="f159"/>
                  <a:pt x="f160" y="f161"/>
                </a:cubicBezTo>
                <a:lnTo>
                  <a:pt x="f162" y="f52"/>
                </a:lnTo>
                <a:cubicBezTo>
                  <a:pt x="f163" y="f164"/>
                  <a:pt x="f24" y="f165"/>
                  <a:pt x="f166" y="f11"/>
                </a:cubicBezTo>
                <a:lnTo>
                  <a:pt x="f154" y="f155"/>
                </a:lnTo>
                <a:close/>
                <a:moveTo>
                  <a:pt x="f94" y="f144"/>
                </a:moveTo>
                <a:lnTo>
                  <a:pt x="f94" y="f144"/>
                </a:lnTo>
                <a:lnTo>
                  <a:pt x="f167" y="f168"/>
                </a:lnTo>
                <a:lnTo>
                  <a:pt x="f154" y="f169"/>
                </a:lnTo>
                <a:cubicBezTo>
                  <a:pt x="f163" y="f170"/>
                  <a:pt x="f93" y="f171"/>
                  <a:pt x="f172" y="f168"/>
                </a:cubicBezTo>
                <a:lnTo>
                  <a:pt x="f94" y="f144"/>
                </a:lnTo>
                <a:close/>
                <a:moveTo>
                  <a:pt x="f94" y="f173"/>
                </a:moveTo>
                <a:lnTo>
                  <a:pt x="f94" y="f173"/>
                </a:lnTo>
                <a:lnTo>
                  <a:pt x="f174" y="f175"/>
                </a:lnTo>
                <a:cubicBezTo>
                  <a:pt x="f176" y="f118"/>
                  <a:pt x="f177" y="f178"/>
                  <a:pt x="f179" y="f178"/>
                </a:cubicBezTo>
                <a:cubicBezTo>
                  <a:pt x="f180" y="f178"/>
                  <a:pt x="f181" y="f182"/>
                  <a:pt x="f130" y="f23"/>
                </a:cubicBezTo>
                <a:lnTo>
                  <a:pt x="f94" y="f173"/>
                </a:lnTo>
                <a:close/>
                <a:moveTo>
                  <a:pt x="f22" y="f183"/>
                </a:moveTo>
                <a:lnTo>
                  <a:pt x="f22" y="f183"/>
                </a:lnTo>
                <a:lnTo>
                  <a:pt x="f184" y="f76"/>
                </a:lnTo>
                <a:lnTo>
                  <a:pt x="f22" y="f185"/>
                </a:lnTo>
                <a:cubicBezTo>
                  <a:pt x="f186" y="f187"/>
                  <a:pt x="f188" y="f189"/>
                  <a:pt x="f190" y="f126"/>
                </a:cubicBezTo>
                <a:lnTo>
                  <a:pt x="f22" y="f183"/>
                </a:lnTo>
                <a:close/>
                <a:moveTo>
                  <a:pt x="f51" y="f191"/>
                </a:moveTo>
                <a:lnTo>
                  <a:pt x="f51" y="f191"/>
                </a:lnTo>
                <a:lnTo>
                  <a:pt x="f192" y="f168"/>
                </a:lnTo>
                <a:lnTo>
                  <a:pt x="f104" y="f193"/>
                </a:lnTo>
                <a:cubicBezTo>
                  <a:pt x="f114" y="f108"/>
                  <a:pt x="f194" y="f106"/>
                  <a:pt x="f195" y="f196"/>
                </a:cubicBezTo>
                <a:lnTo>
                  <a:pt x="f51" y="f191"/>
                </a:lnTo>
                <a:close/>
                <a:moveTo>
                  <a:pt x="f197" y="f198"/>
                </a:moveTo>
                <a:lnTo>
                  <a:pt x="f197" y="f198"/>
                </a:lnTo>
                <a:lnTo>
                  <a:pt x="f199" y="f148"/>
                </a:lnTo>
                <a:lnTo>
                  <a:pt x="f200" y="f201"/>
                </a:lnTo>
                <a:cubicBezTo>
                  <a:pt x="f202" y="f203"/>
                  <a:pt x="f204" y="f205"/>
                  <a:pt x="f197" y="f198"/>
                </a:cubicBezTo>
                <a:close/>
                <a:moveTo>
                  <a:pt x="f206" y="f207"/>
                </a:moveTo>
                <a:lnTo>
                  <a:pt x="f206" y="f207"/>
                </a:lnTo>
                <a:lnTo>
                  <a:pt x="f208" y="f76"/>
                </a:lnTo>
                <a:lnTo>
                  <a:pt x="f209" y="f210"/>
                </a:lnTo>
                <a:cubicBezTo>
                  <a:pt x="f211" y="f212"/>
                  <a:pt x="f213" y="f105"/>
                  <a:pt x="f206" y="f207"/>
                </a:cubicBezTo>
                <a:close/>
                <a:moveTo>
                  <a:pt x="f131" y="f148"/>
                </a:moveTo>
                <a:lnTo>
                  <a:pt x="f131" y="f148"/>
                </a:lnTo>
                <a:cubicBezTo>
                  <a:pt x="f214" y="f215"/>
                  <a:pt x="f216" y="f217"/>
                  <a:pt x="f218" y="f219"/>
                </a:cubicBezTo>
                <a:lnTo>
                  <a:pt x="f220" y="f53"/>
                </a:lnTo>
                <a:cubicBezTo>
                  <a:pt x="f221" y="f222"/>
                  <a:pt x="f223" y="f224"/>
                  <a:pt x="f131" y="f148"/>
                </a:cubicBezTo>
                <a:close/>
                <a:moveTo>
                  <a:pt x="f225" y="f226"/>
                </a:moveTo>
                <a:lnTo>
                  <a:pt x="f225" y="f226"/>
                </a:lnTo>
                <a:lnTo>
                  <a:pt x="f227" y="f228"/>
                </a:lnTo>
                <a:lnTo>
                  <a:pt x="f229" y="f211"/>
                </a:lnTo>
                <a:lnTo>
                  <a:pt x="f73" y="f118"/>
                </a:lnTo>
                <a:cubicBezTo>
                  <a:pt x="f6" y="f186"/>
                  <a:pt x="f230" y="f231"/>
                  <a:pt x="f232" y="f233"/>
                </a:cubicBezTo>
                <a:cubicBezTo>
                  <a:pt x="f234" y="f235"/>
                  <a:pt x="f236" y="f237"/>
                  <a:pt x="f22" y="f237"/>
                </a:cubicBezTo>
                <a:cubicBezTo>
                  <a:pt x="f238" y="f237"/>
                  <a:pt x="f201" y="f39"/>
                  <a:pt x="f127" y="f164"/>
                </a:cubicBezTo>
                <a:lnTo>
                  <a:pt x="f239" y="f5"/>
                </a:lnTo>
                <a:lnTo>
                  <a:pt x="f50" y="f240"/>
                </a:lnTo>
                <a:lnTo>
                  <a:pt x="f241" y="f242"/>
                </a:lnTo>
                <a:cubicBezTo>
                  <a:pt x="f5" y="f218"/>
                  <a:pt x="f243" y="f105"/>
                  <a:pt x="f244" y="f245"/>
                </a:cubicBezTo>
                <a:cubicBezTo>
                  <a:pt x="f246" y="f33"/>
                  <a:pt x="f247" y="f248"/>
                  <a:pt x="f124" y="f249"/>
                </a:cubicBezTo>
                <a:lnTo>
                  <a:pt x="f124" y="f250"/>
                </a:lnTo>
                <a:lnTo>
                  <a:pt x="f251" y="f250"/>
                </a:lnTo>
                <a:cubicBezTo>
                  <a:pt x="f252" y="f250"/>
                  <a:pt x="f253" y="f254"/>
                  <a:pt x="f253" y="f7"/>
                </a:cubicBezTo>
                <a:lnTo>
                  <a:pt x="f255" y="f7"/>
                </a:lnTo>
                <a:cubicBezTo>
                  <a:pt x="f255" y="f256"/>
                  <a:pt x="f257" y="f250"/>
                  <a:pt x="f258" y="f250"/>
                </a:cubicBezTo>
                <a:lnTo>
                  <a:pt x="f259" y="f250"/>
                </a:lnTo>
                <a:lnTo>
                  <a:pt x="f259" y="f249"/>
                </a:lnTo>
                <a:cubicBezTo>
                  <a:pt x="f260" y="f261"/>
                  <a:pt x="f226" y="f86"/>
                  <a:pt x="f225" y="f226"/>
                </a:cubicBezTo>
                <a:close/>
              </a:path>
            </a:pathLst>
          </a:custGeom>
          <a:solidFill>
            <a:schemeClr val="bg1"/>
          </a:solidFill>
          <a:ln w="0" cap="flat">
            <a:solidFill>
              <a:schemeClr val="bg1"/>
            </a:solid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81" name="TextBox 516"/>
          <p:cNvSpPr txBox="1"/>
          <p:nvPr/>
        </p:nvSpPr>
        <p:spPr>
          <a:xfrm>
            <a:off x="6458033" y="4597412"/>
            <a:ext cx="2065390" cy="1477328"/>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5400" b="0" i="0" u="none" strike="noStrike" kern="1200" cap="none" spc="0" normalizeH="0" baseline="0" noProof="0" dirty="0">
                <a:ln>
                  <a:noFill/>
                </a:ln>
                <a:solidFill>
                  <a:schemeClr val="bg1"/>
                </a:solidFill>
                <a:effectLst/>
                <a:uLnTx/>
                <a:uFillTx/>
                <a:latin typeface="Impact" pitchFamily="34"/>
                <a:cs typeface="Arial" pitchFamily="34"/>
              </a:rPr>
              <a:t>18%</a:t>
            </a:r>
            <a:br>
              <a:rPr kumimoji="0" lang="en-US" sz="4800" b="1" i="0" u="none" strike="noStrike" kern="1200" cap="none" spc="0" normalizeH="0" baseline="0" noProof="0" dirty="0">
                <a:ln>
                  <a:noFill/>
                </a:ln>
                <a:solidFill>
                  <a:schemeClr val="bg1"/>
                </a:solidFill>
                <a:effectLst/>
                <a:uLnTx/>
                <a:uFillTx/>
                <a:latin typeface="Impact" pitchFamily="34"/>
                <a:cs typeface="Arial" pitchFamily="34"/>
              </a:rPr>
            </a:br>
            <a:r>
              <a:rPr kumimoji="0" lang="en-US" sz="1800" b="0" i="0" u="none" strike="noStrike" kern="0" cap="none" spc="0" normalizeH="0" baseline="0" noProof="0" dirty="0">
                <a:ln>
                  <a:noFill/>
                </a:ln>
                <a:solidFill>
                  <a:schemeClr val="bg1"/>
                </a:solidFill>
                <a:effectLst/>
                <a:uLnTx/>
                <a:uFillTx/>
                <a:latin typeface="Century Gothic" pitchFamily="34"/>
                <a:cs typeface="Arial" pitchFamily="34"/>
              </a:rPr>
              <a:t>non-Bulgarian employed</a:t>
            </a:r>
            <a:endParaRPr kumimoji="0" lang="bg-BG" sz="1800" b="0" i="0" u="none" strike="noStrike" kern="0" cap="none" spc="0" normalizeH="0" baseline="0" noProof="0" dirty="0">
              <a:ln>
                <a:noFill/>
              </a:ln>
              <a:solidFill>
                <a:schemeClr val="bg1"/>
              </a:solidFill>
              <a:effectLst/>
              <a:uLnTx/>
              <a:uFillTx/>
              <a:latin typeface="Century Gothic" pitchFamily="34"/>
              <a:cs typeface="Arial" pitchFamily="34"/>
            </a:endParaRPr>
          </a:p>
        </p:txBody>
      </p:sp>
      <p:sp>
        <p:nvSpPr>
          <p:cNvPr id="83" name="Freeform 11"/>
          <p:cNvSpPr/>
          <p:nvPr/>
        </p:nvSpPr>
        <p:spPr>
          <a:xfrm>
            <a:off x="6107325" y="2974800"/>
            <a:ext cx="2473200" cy="1566000"/>
          </a:xfrm>
          <a:custGeom>
            <a:avLst/>
            <a:gdLst>
              <a:gd name="f0" fmla="val 10800000"/>
              <a:gd name="f1" fmla="val 5400000"/>
              <a:gd name="f2" fmla="val 180"/>
              <a:gd name="f3" fmla="val w"/>
              <a:gd name="f4" fmla="val h"/>
              <a:gd name="f5" fmla="val 0"/>
              <a:gd name="f6" fmla="val 2758"/>
              <a:gd name="f7" fmla="val 1748"/>
              <a:gd name="f8" fmla="+- 0 0 -90"/>
              <a:gd name="f9" fmla="*/ f3 1 2758"/>
              <a:gd name="f10" fmla="*/ f4 1 1748"/>
              <a:gd name="f11" fmla="+- f7 0 f5"/>
              <a:gd name="f12" fmla="+- f6 0 f5"/>
              <a:gd name="f13" fmla="*/ f8 f0 1"/>
              <a:gd name="f14" fmla="*/ f12 1 2758"/>
              <a:gd name="f15" fmla="*/ f11 1 1748"/>
              <a:gd name="f16" fmla="*/ 2758 f12 1"/>
              <a:gd name="f17" fmla="*/ 1748 f11 1"/>
              <a:gd name="f18" fmla="*/ 0 f12 1"/>
              <a:gd name="f19" fmla="*/ 0 f11 1"/>
              <a:gd name="f20" fmla="*/ f13 1 f2"/>
              <a:gd name="f21" fmla="*/ f16 1 2758"/>
              <a:gd name="f22" fmla="*/ f17 1 1748"/>
              <a:gd name="f23" fmla="*/ f18 1 2758"/>
              <a:gd name="f24" fmla="*/ f19 1 1748"/>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38" y="f39"/>
              </a:cxn>
              <a:cxn ang="f29">
                <a:pos x="f40" y="f39"/>
              </a:cxn>
              <a:cxn ang="f29">
                <a:pos x="f40" y="f41"/>
              </a:cxn>
              <a:cxn ang="f29">
                <a:pos x="f38" y="f41"/>
              </a:cxn>
              <a:cxn ang="f29">
                <a:pos x="f38" y="f39"/>
              </a:cxn>
            </a:cxnLst>
            <a:rect l="f34" t="f37" r="f35" b="f36"/>
            <a:pathLst>
              <a:path w="2758" h="1748">
                <a:moveTo>
                  <a:pt x="f6" y="f7"/>
                </a:moveTo>
                <a:lnTo>
                  <a:pt x="f6" y="f7"/>
                </a:lnTo>
                <a:lnTo>
                  <a:pt x="f5" y="f7"/>
                </a:lnTo>
                <a:lnTo>
                  <a:pt x="f5" y="f5"/>
                </a:lnTo>
                <a:lnTo>
                  <a:pt x="f6" y="f5"/>
                </a:lnTo>
                <a:lnTo>
                  <a:pt x="f6" y="f7"/>
                </a:lnTo>
                <a:close/>
              </a:path>
            </a:pathLst>
          </a:custGeom>
          <a:solidFill>
            <a:srgbClr val="F9CC08"/>
          </a:solidFill>
          <a:ln w="0" cap="flat">
            <a:noFill/>
            <a:prstDash val="solid"/>
            <a:roun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sp>
        <p:nvSpPr>
          <p:cNvPr id="84" name="TextBox 534"/>
          <p:cNvSpPr txBox="1"/>
          <p:nvPr/>
        </p:nvSpPr>
        <p:spPr>
          <a:xfrm>
            <a:off x="6298987" y="3586605"/>
            <a:ext cx="2198491" cy="904863"/>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80000"/>
              </a:lnSpc>
              <a:spcBef>
                <a:spcPts val="0"/>
              </a:spcBef>
              <a:spcAft>
                <a:spcPts val="0"/>
              </a:spcAft>
              <a:buClrTx/>
              <a:buSzTx/>
              <a:buFontTx/>
              <a:buNone/>
              <a:tabLst/>
              <a:defRPr sz="1800" b="0" i="0" u="none" strike="noStrike" kern="0" cap="none" spc="0" baseline="0">
                <a:solidFill>
                  <a:srgbClr val="000000"/>
                </a:solidFill>
                <a:uFillTx/>
              </a:defRPr>
            </a:pPr>
            <a:r>
              <a:rPr kumimoji="0" lang="en-US" sz="4800" b="0" i="0" u="none" strike="noStrike" kern="1200" cap="none" spc="0" normalizeH="0" baseline="0" noProof="0" dirty="0">
                <a:ln>
                  <a:noFill/>
                </a:ln>
                <a:solidFill>
                  <a:schemeClr val="bg1"/>
                </a:solidFill>
                <a:effectLst/>
                <a:uLnTx/>
                <a:uFillTx/>
                <a:latin typeface="Impact" pitchFamily="34"/>
                <a:cs typeface="Arial" pitchFamily="34"/>
              </a:rPr>
              <a:t>16</a:t>
            </a:r>
            <a:br>
              <a:rPr kumimoji="0" lang="en-US" sz="2000" b="1" i="0" u="none" strike="noStrike" kern="1200" cap="none" spc="0" normalizeH="0" baseline="0" noProof="0" dirty="0">
                <a:ln>
                  <a:noFill/>
                </a:ln>
                <a:solidFill>
                  <a:schemeClr val="bg1"/>
                </a:solidFill>
                <a:effectLst/>
                <a:uLnTx/>
                <a:uFillTx/>
                <a:latin typeface="Arial" pitchFamily="34"/>
                <a:cs typeface="Arial" pitchFamily="34"/>
              </a:rPr>
            </a:br>
            <a:r>
              <a:rPr kumimoji="0" lang="en-US" sz="1800" b="0" i="0" u="none" strike="noStrike" kern="1200" cap="none" spc="0" normalizeH="0" baseline="0" noProof="0" dirty="0">
                <a:ln>
                  <a:noFill/>
                </a:ln>
                <a:solidFill>
                  <a:schemeClr val="bg1"/>
                </a:solidFill>
                <a:effectLst/>
                <a:uLnTx/>
                <a:uFillTx/>
                <a:latin typeface="Century Gothic" pitchFamily="34"/>
                <a:cs typeface="Arial" pitchFamily="34"/>
              </a:rPr>
              <a:t>languages served</a:t>
            </a:r>
            <a:endParaRPr kumimoji="0" lang="bg-BG" sz="2000" b="0" i="0" u="none" strike="noStrike" kern="1200" cap="none" spc="0" normalizeH="0" baseline="0" noProof="0" dirty="0">
              <a:ln>
                <a:noFill/>
              </a:ln>
              <a:solidFill>
                <a:schemeClr val="bg1"/>
              </a:solidFill>
              <a:effectLst/>
              <a:uLnTx/>
              <a:uFillTx/>
              <a:latin typeface="Century Gothic" pitchFamily="34"/>
              <a:cs typeface="Arial" pitchFamily="34"/>
            </a:endParaRPr>
          </a:p>
        </p:txBody>
      </p:sp>
      <p:pic>
        <p:nvPicPr>
          <p:cNvPr id="72" name="Picture 71"/>
          <p:cNvPicPr>
            <a:picLocks noChangeAspect="1"/>
          </p:cNvPicPr>
          <p:nvPr/>
        </p:nvPicPr>
        <p:blipFill>
          <a:blip r:embed="rId6"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6261472" y="3125792"/>
            <a:ext cx="1234427" cy="942279"/>
          </a:xfrm>
          <a:prstGeom prst="rect">
            <a:avLst/>
          </a:prstGeom>
        </p:spPr>
      </p:pic>
      <p:pic>
        <p:nvPicPr>
          <p:cNvPr id="76" name="Picture 75"/>
          <p:cNvPicPr>
            <a:picLocks noChangeAspect="1"/>
          </p:cNvPicPr>
          <p:nvPr/>
        </p:nvPicPr>
        <p:blipFill>
          <a:blip r:embed="rId7">
            <a:clrChange>
              <a:clrFrom>
                <a:srgbClr val="F9CC08"/>
              </a:clrFrom>
              <a:clrTo>
                <a:srgbClr val="F9CC08">
                  <a:alpha val="0"/>
                </a:srgbClr>
              </a:clrTo>
            </a:clrChange>
            <a:lum bright="70000" contrast="-70000"/>
          </a:blip>
          <a:stretch>
            <a:fillRect/>
          </a:stretch>
        </p:blipFill>
        <p:spPr>
          <a:xfrm>
            <a:off x="1247508" y="1706432"/>
            <a:ext cx="1366808" cy="1307907"/>
          </a:xfrm>
          <a:prstGeom prst="rect">
            <a:avLst/>
          </a:prstGeom>
        </p:spPr>
      </p:pic>
      <p:sp>
        <p:nvSpPr>
          <p:cNvPr id="69" name="TextBox 534"/>
          <p:cNvSpPr txBox="1"/>
          <p:nvPr/>
        </p:nvSpPr>
        <p:spPr>
          <a:xfrm>
            <a:off x="2199434" y="1498332"/>
            <a:ext cx="1409355" cy="929487"/>
          </a:xfrm>
          <a:prstGeom prst="rect">
            <a:avLst/>
          </a:prstGeom>
          <a:noFill/>
          <a:ln cap="flat">
            <a:noFill/>
          </a:ln>
        </p:spPr>
        <p:txBody>
          <a:bodyPr vert="horz" wrap="none" lIns="91440" tIns="45720" rIns="91440" bIns="45720" anchor="t" anchorCtr="0" compatLnSpc="1">
            <a:spAutoFit/>
          </a:bodyPr>
          <a:lstStyle/>
          <a:p>
            <a:pPr marL="0" marR="0" lvl="0" indent="0" algn="r" defTabSz="914400" rtl="0" eaLnBrk="1" fontAlgn="auto" latinLnBrk="0" hangingPunct="1">
              <a:lnSpc>
                <a:spcPct val="80000"/>
              </a:lnSpc>
              <a:spcBef>
                <a:spcPts val="0"/>
              </a:spcBef>
              <a:spcAft>
                <a:spcPts val="0"/>
              </a:spcAft>
              <a:buClrTx/>
              <a:buSzTx/>
              <a:buFontTx/>
              <a:buNone/>
              <a:tabLst/>
              <a:defRPr sz="1800" b="0" i="0" u="none" strike="noStrike" kern="0" cap="none" spc="0" baseline="0">
                <a:solidFill>
                  <a:srgbClr val="000000"/>
                </a:solidFill>
                <a:uFillTx/>
              </a:defRPr>
            </a:pPr>
            <a:r>
              <a:rPr kumimoji="0" lang="en-US" sz="4800" b="0" i="0" u="none" strike="noStrike" kern="1200" cap="none" spc="0" normalizeH="0" baseline="0" noProof="0" dirty="0">
                <a:ln>
                  <a:noFill/>
                </a:ln>
                <a:solidFill>
                  <a:schemeClr val="bg1"/>
                </a:solidFill>
                <a:effectLst/>
                <a:uLnTx/>
                <a:uFillTx/>
                <a:latin typeface="Impact" pitchFamily="34"/>
                <a:cs typeface="Arial" pitchFamily="34"/>
              </a:rPr>
              <a:t>1000</a:t>
            </a:r>
            <a:br>
              <a:rPr kumimoji="0" lang="en-US" sz="2000" b="1" i="0" u="none" strike="noStrike" kern="1200" cap="none" spc="0" normalizeH="0" baseline="0" noProof="0" dirty="0">
                <a:ln>
                  <a:noFill/>
                </a:ln>
                <a:solidFill>
                  <a:schemeClr val="bg1"/>
                </a:solidFill>
                <a:effectLst/>
                <a:uLnTx/>
                <a:uFillTx/>
                <a:latin typeface="Arial" pitchFamily="34"/>
                <a:cs typeface="Arial" pitchFamily="34"/>
              </a:rPr>
            </a:br>
            <a:r>
              <a:rPr kumimoji="0" lang="en-US" sz="1800" b="0" i="0" u="none" strike="noStrike" kern="1200" cap="none" spc="0" normalizeH="0" baseline="0" noProof="0" dirty="0">
                <a:ln>
                  <a:noFill/>
                </a:ln>
                <a:solidFill>
                  <a:schemeClr val="bg1"/>
                </a:solidFill>
                <a:effectLst/>
                <a:uLnTx/>
                <a:uFillTx/>
                <a:latin typeface="Century Gothic" pitchFamily="34"/>
                <a:cs typeface="Arial" pitchFamily="34"/>
              </a:rPr>
              <a:t>staff</a:t>
            </a:r>
            <a:endParaRPr kumimoji="0" lang="bg-BG" sz="2000" b="0" i="0" u="none" strike="noStrike" kern="1200" cap="none" spc="0" normalizeH="0" baseline="0" noProof="0" dirty="0">
              <a:ln>
                <a:noFill/>
              </a:ln>
              <a:solidFill>
                <a:schemeClr val="bg1"/>
              </a:solidFill>
              <a:effectLst/>
              <a:uLnTx/>
              <a:uFillTx/>
              <a:latin typeface="Century Gothic" pitchFamily="34"/>
              <a:cs typeface="Arial" pitchFamily="34"/>
            </a:endParaRPr>
          </a:p>
        </p:txBody>
      </p:sp>
      <p:sp>
        <p:nvSpPr>
          <p:cNvPr id="86" name="Freeform 768"/>
          <p:cNvSpPr>
            <a:spLocks/>
          </p:cNvSpPr>
          <p:nvPr/>
        </p:nvSpPr>
        <p:spPr bwMode="auto">
          <a:xfrm>
            <a:off x="6855507" y="1904243"/>
            <a:ext cx="232928" cy="248229"/>
          </a:xfrm>
          <a:custGeom>
            <a:avLst/>
            <a:gdLst>
              <a:gd name="T0" fmla="*/ 216 w 216"/>
              <a:gd name="T1" fmla="*/ 236 h 236"/>
              <a:gd name="T2" fmla="*/ 216 w 216"/>
              <a:gd name="T3" fmla="*/ 236 h 236"/>
              <a:gd name="T4" fmla="*/ 0 w 216"/>
              <a:gd name="T5" fmla="*/ 236 h 236"/>
              <a:gd name="T6" fmla="*/ 0 w 216"/>
              <a:gd name="T7" fmla="*/ 0 h 236"/>
              <a:gd name="T8" fmla="*/ 216 w 216"/>
              <a:gd name="T9" fmla="*/ 0 h 236"/>
              <a:gd name="T10" fmla="*/ 216 w 216"/>
              <a:gd name="T11" fmla="*/ 236 h 236"/>
            </a:gdLst>
            <a:ahLst/>
            <a:cxnLst>
              <a:cxn ang="0">
                <a:pos x="T0" y="T1"/>
              </a:cxn>
              <a:cxn ang="0">
                <a:pos x="T2" y="T3"/>
              </a:cxn>
              <a:cxn ang="0">
                <a:pos x="T4" y="T5"/>
              </a:cxn>
              <a:cxn ang="0">
                <a:pos x="T6" y="T7"/>
              </a:cxn>
              <a:cxn ang="0">
                <a:pos x="T8" y="T9"/>
              </a:cxn>
              <a:cxn ang="0">
                <a:pos x="T10" y="T11"/>
              </a:cxn>
            </a:cxnLst>
            <a:rect l="0" t="0" r="r" b="b"/>
            <a:pathLst>
              <a:path w="216" h="236">
                <a:moveTo>
                  <a:pt x="216" y="236"/>
                </a:moveTo>
                <a:lnTo>
                  <a:pt x="216" y="236"/>
                </a:lnTo>
                <a:lnTo>
                  <a:pt x="0" y="236"/>
                </a:lnTo>
                <a:lnTo>
                  <a:pt x="0" y="0"/>
                </a:lnTo>
                <a:lnTo>
                  <a:pt x="216" y="0"/>
                </a:lnTo>
                <a:lnTo>
                  <a:pt x="216" y="23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Text" lastClr="000000"/>
              </a:solidFill>
              <a:effectLst/>
              <a:uLnTx/>
              <a:uFillTx/>
            </a:endParaRPr>
          </a:p>
        </p:txBody>
      </p:sp>
      <p:sp>
        <p:nvSpPr>
          <p:cNvPr id="87" name="Freeform 771"/>
          <p:cNvSpPr>
            <a:spLocks/>
          </p:cNvSpPr>
          <p:nvPr/>
        </p:nvSpPr>
        <p:spPr bwMode="auto">
          <a:xfrm>
            <a:off x="6844822" y="1593435"/>
            <a:ext cx="252160" cy="369214"/>
          </a:xfrm>
          <a:custGeom>
            <a:avLst/>
            <a:gdLst>
              <a:gd name="T0" fmla="*/ 234 w 234"/>
              <a:gd name="T1" fmla="*/ 175 h 350"/>
              <a:gd name="T2" fmla="*/ 234 w 234"/>
              <a:gd name="T3" fmla="*/ 175 h 350"/>
              <a:gd name="T4" fmla="*/ 117 w 234"/>
              <a:gd name="T5" fmla="*/ 350 h 350"/>
              <a:gd name="T6" fmla="*/ 0 w 234"/>
              <a:gd name="T7" fmla="*/ 175 h 350"/>
              <a:gd name="T8" fmla="*/ 117 w 234"/>
              <a:gd name="T9" fmla="*/ 0 h 350"/>
              <a:gd name="T10" fmla="*/ 234 w 234"/>
              <a:gd name="T11" fmla="*/ 175 h 350"/>
            </a:gdLst>
            <a:ahLst/>
            <a:cxnLst>
              <a:cxn ang="0">
                <a:pos x="T0" y="T1"/>
              </a:cxn>
              <a:cxn ang="0">
                <a:pos x="T2" y="T3"/>
              </a:cxn>
              <a:cxn ang="0">
                <a:pos x="T4" y="T5"/>
              </a:cxn>
              <a:cxn ang="0">
                <a:pos x="T6" y="T7"/>
              </a:cxn>
              <a:cxn ang="0">
                <a:pos x="T8" y="T9"/>
              </a:cxn>
              <a:cxn ang="0">
                <a:pos x="T10" y="T11"/>
              </a:cxn>
            </a:cxnLst>
            <a:rect l="0" t="0" r="r" b="b"/>
            <a:pathLst>
              <a:path w="234" h="350">
                <a:moveTo>
                  <a:pt x="234" y="175"/>
                </a:moveTo>
                <a:lnTo>
                  <a:pt x="234" y="175"/>
                </a:lnTo>
                <a:cubicBezTo>
                  <a:pt x="234" y="272"/>
                  <a:pt x="182" y="350"/>
                  <a:pt x="117" y="350"/>
                </a:cubicBezTo>
                <a:cubicBezTo>
                  <a:pt x="53" y="350"/>
                  <a:pt x="0" y="272"/>
                  <a:pt x="0" y="175"/>
                </a:cubicBezTo>
                <a:cubicBezTo>
                  <a:pt x="0" y="78"/>
                  <a:pt x="53" y="0"/>
                  <a:pt x="117" y="0"/>
                </a:cubicBezTo>
                <a:cubicBezTo>
                  <a:pt x="182" y="0"/>
                  <a:pt x="234" y="78"/>
                  <a:pt x="234" y="175"/>
                </a:cubicBez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Text" lastClr="000000"/>
              </a:solidFill>
              <a:effectLst/>
              <a:uLnTx/>
              <a:uFillTx/>
            </a:endParaRPr>
          </a:p>
        </p:txBody>
      </p:sp>
      <p:sp>
        <p:nvSpPr>
          <p:cNvPr id="94" name="Freeform 774"/>
          <p:cNvSpPr>
            <a:spLocks noEditPoints="1"/>
          </p:cNvSpPr>
          <p:nvPr/>
        </p:nvSpPr>
        <p:spPr bwMode="auto">
          <a:xfrm>
            <a:off x="6710795" y="1575703"/>
            <a:ext cx="510732" cy="652905"/>
          </a:xfrm>
          <a:custGeom>
            <a:avLst/>
            <a:gdLst>
              <a:gd name="T0" fmla="*/ 346 w 471"/>
              <a:gd name="T1" fmla="*/ 206 h 617"/>
              <a:gd name="T2" fmla="*/ 346 w 471"/>
              <a:gd name="T3" fmla="*/ 206 h 617"/>
              <a:gd name="T4" fmla="*/ 326 w 471"/>
              <a:gd name="T5" fmla="*/ 288 h 617"/>
              <a:gd name="T6" fmla="*/ 236 w 471"/>
              <a:gd name="T7" fmla="*/ 358 h 617"/>
              <a:gd name="T8" fmla="*/ 125 w 471"/>
              <a:gd name="T9" fmla="*/ 210 h 617"/>
              <a:gd name="T10" fmla="*/ 196 w 471"/>
              <a:gd name="T11" fmla="*/ 192 h 617"/>
              <a:gd name="T12" fmla="*/ 303 w 471"/>
              <a:gd name="T13" fmla="*/ 130 h 617"/>
              <a:gd name="T14" fmla="*/ 304 w 471"/>
              <a:gd name="T15" fmla="*/ 130 h 617"/>
              <a:gd name="T16" fmla="*/ 307 w 471"/>
              <a:gd name="T17" fmla="*/ 134 h 617"/>
              <a:gd name="T18" fmla="*/ 340 w 471"/>
              <a:gd name="T19" fmla="*/ 188 h 617"/>
              <a:gd name="T20" fmla="*/ 340 w 471"/>
              <a:gd name="T21" fmla="*/ 188 h 617"/>
              <a:gd name="T22" fmla="*/ 347 w 471"/>
              <a:gd name="T23" fmla="*/ 201 h 617"/>
              <a:gd name="T24" fmla="*/ 346 w 471"/>
              <a:gd name="T25" fmla="*/ 206 h 617"/>
              <a:gd name="T26" fmla="*/ 274 w 471"/>
              <a:gd name="T27" fmla="*/ 417 h 617"/>
              <a:gd name="T28" fmla="*/ 274 w 471"/>
              <a:gd name="T29" fmla="*/ 417 h 617"/>
              <a:gd name="T30" fmla="*/ 236 w 471"/>
              <a:gd name="T31" fmla="*/ 482 h 617"/>
              <a:gd name="T32" fmla="*/ 197 w 471"/>
              <a:gd name="T33" fmla="*/ 417 h 617"/>
              <a:gd name="T34" fmla="*/ 139 w 471"/>
              <a:gd name="T35" fmla="*/ 379 h 617"/>
              <a:gd name="T36" fmla="*/ 185 w 471"/>
              <a:gd name="T37" fmla="*/ 394 h 617"/>
              <a:gd name="T38" fmla="*/ 164 w 471"/>
              <a:gd name="T39" fmla="*/ 345 h 617"/>
              <a:gd name="T40" fmla="*/ 235 w 471"/>
              <a:gd name="T41" fmla="*/ 378 h 617"/>
              <a:gd name="T42" fmla="*/ 306 w 471"/>
              <a:gd name="T43" fmla="*/ 346 h 617"/>
              <a:gd name="T44" fmla="*/ 291 w 471"/>
              <a:gd name="T45" fmla="*/ 378 h 617"/>
              <a:gd name="T46" fmla="*/ 336 w 471"/>
              <a:gd name="T47" fmla="*/ 368 h 617"/>
              <a:gd name="T48" fmla="*/ 274 w 471"/>
              <a:gd name="T49" fmla="*/ 417 h 617"/>
              <a:gd name="T50" fmla="*/ 371 w 471"/>
              <a:gd name="T51" fmla="*/ 371 h 617"/>
              <a:gd name="T52" fmla="*/ 371 w 471"/>
              <a:gd name="T53" fmla="*/ 371 h 617"/>
              <a:gd name="T54" fmla="*/ 425 w 471"/>
              <a:gd name="T55" fmla="*/ 345 h 617"/>
              <a:gd name="T56" fmla="*/ 369 w 471"/>
              <a:gd name="T57" fmla="*/ 228 h 617"/>
              <a:gd name="T58" fmla="*/ 236 w 471"/>
              <a:gd name="T59" fmla="*/ 12 h 617"/>
              <a:gd name="T60" fmla="*/ 236 w 471"/>
              <a:gd name="T61" fmla="*/ 12 h 617"/>
              <a:gd name="T62" fmla="*/ 235 w 471"/>
              <a:gd name="T63" fmla="*/ 12 h 617"/>
              <a:gd name="T64" fmla="*/ 102 w 471"/>
              <a:gd name="T65" fmla="*/ 228 h 617"/>
              <a:gd name="T66" fmla="*/ 48 w 471"/>
              <a:gd name="T67" fmla="*/ 345 h 617"/>
              <a:gd name="T68" fmla="*/ 82 w 471"/>
              <a:gd name="T69" fmla="*/ 378 h 617"/>
              <a:gd name="T70" fmla="*/ 0 w 471"/>
              <a:gd name="T71" fmla="*/ 617 h 617"/>
              <a:gd name="T72" fmla="*/ 471 w 471"/>
              <a:gd name="T73" fmla="*/ 617 h 617"/>
              <a:gd name="T74" fmla="*/ 371 w 471"/>
              <a:gd name="T75" fmla="*/ 37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617">
                <a:moveTo>
                  <a:pt x="346" y="206"/>
                </a:moveTo>
                <a:lnTo>
                  <a:pt x="346" y="206"/>
                </a:lnTo>
                <a:cubicBezTo>
                  <a:pt x="344" y="236"/>
                  <a:pt x="337" y="264"/>
                  <a:pt x="326" y="288"/>
                </a:cubicBezTo>
                <a:cubicBezTo>
                  <a:pt x="305" y="330"/>
                  <a:pt x="273" y="358"/>
                  <a:pt x="236" y="358"/>
                </a:cubicBezTo>
                <a:cubicBezTo>
                  <a:pt x="179" y="358"/>
                  <a:pt x="133" y="294"/>
                  <a:pt x="125" y="210"/>
                </a:cubicBezTo>
                <a:cubicBezTo>
                  <a:pt x="125" y="210"/>
                  <a:pt x="170" y="203"/>
                  <a:pt x="196" y="192"/>
                </a:cubicBezTo>
                <a:cubicBezTo>
                  <a:pt x="196" y="192"/>
                  <a:pt x="244" y="175"/>
                  <a:pt x="303" y="130"/>
                </a:cubicBezTo>
                <a:cubicBezTo>
                  <a:pt x="304" y="130"/>
                  <a:pt x="304" y="130"/>
                  <a:pt x="304" y="130"/>
                </a:cubicBezTo>
                <a:cubicBezTo>
                  <a:pt x="304" y="130"/>
                  <a:pt x="305" y="131"/>
                  <a:pt x="307" y="134"/>
                </a:cubicBezTo>
                <a:cubicBezTo>
                  <a:pt x="312" y="143"/>
                  <a:pt x="323" y="173"/>
                  <a:pt x="340" y="188"/>
                </a:cubicBezTo>
                <a:lnTo>
                  <a:pt x="340" y="188"/>
                </a:lnTo>
                <a:lnTo>
                  <a:pt x="347" y="201"/>
                </a:lnTo>
                <a:cubicBezTo>
                  <a:pt x="347" y="206"/>
                  <a:pt x="347" y="201"/>
                  <a:pt x="346" y="206"/>
                </a:cubicBezTo>
                <a:close/>
                <a:moveTo>
                  <a:pt x="274" y="417"/>
                </a:moveTo>
                <a:lnTo>
                  <a:pt x="274" y="417"/>
                </a:lnTo>
                <a:lnTo>
                  <a:pt x="236" y="482"/>
                </a:lnTo>
                <a:lnTo>
                  <a:pt x="197" y="417"/>
                </a:lnTo>
                <a:cubicBezTo>
                  <a:pt x="169" y="410"/>
                  <a:pt x="147" y="396"/>
                  <a:pt x="139" y="379"/>
                </a:cubicBezTo>
                <a:cubicBezTo>
                  <a:pt x="161" y="381"/>
                  <a:pt x="180" y="386"/>
                  <a:pt x="185" y="394"/>
                </a:cubicBezTo>
                <a:lnTo>
                  <a:pt x="164" y="345"/>
                </a:lnTo>
                <a:cubicBezTo>
                  <a:pt x="184" y="366"/>
                  <a:pt x="209" y="378"/>
                  <a:pt x="235" y="378"/>
                </a:cubicBezTo>
                <a:cubicBezTo>
                  <a:pt x="261" y="378"/>
                  <a:pt x="285" y="367"/>
                  <a:pt x="306" y="346"/>
                </a:cubicBezTo>
                <a:lnTo>
                  <a:pt x="291" y="378"/>
                </a:lnTo>
                <a:cubicBezTo>
                  <a:pt x="296" y="370"/>
                  <a:pt x="314" y="368"/>
                  <a:pt x="336" y="368"/>
                </a:cubicBezTo>
                <a:cubicBezTo>
                  <a:pt x="333" y="390"/>
                  <a:pt x="308" y="409"/>
                  <a:pt x="274" y="417"/>
                </a:cubicBezTo>
                <a:close/>
                <a:moveTo>
                  <a:pt x="371" y="371"/>
                </a:moveTo>
                <a:lnTo>
                  <a:pt x="371" y="371"/>
                </a:lnTo>
                <a:cubicBezTo>
                  <a:pt x="400" y="374"/>
                  <a:pt x="425" y="345"/>
                  <a:pt x="425" y="345"/>
                </a:cubicBezTo>
                <a:cubicBezTo>
                  <a:pt x="368" y="312"/>
                  <a:pt x="369" y="228"/>
                  <a:pt x="369" y="228"/>
                </a:cubicBezTo>
                <a:cubicBezTo>
                  <a:pt x="379" y="0"/>
                  <a:pt x="236" y="12"/>
                  <a:pt x="236" y="12"/>
                </a:cubicBezTo>
                <a:lnTo>
                  <a:pt x="236" y="12"/>
                </a:lnTo>
                <a:lnTo>
                  <a:pt x="235" y="12"/>
                </a:lnTo>
                <a:cubicBezTo>
                  <a:pt x="235" y="12"/>
                  <a:pt x="92" y="0"/>
                  <a:pt x="102" y="228"/>
                </a:cubicBezTo>
                <a:cubicBezTo>
                  <a:pt x="102" y="228"/>
                  <a:pt x="105" y="312"/>
                  <a:pt x="48" y="345"/>
                </a:cubicBezTo>
                <a:cubicBezTo>
                  <a:pt x="48" y="345"/>
                  <a:pt x="61" y="378"/>
                  <a:pt x="82" y="378"/>
                </a:cubicBezTo>
                <a:cubicBezTo>
                  <a:pt x="3" y="415"/>
                  <a:pt x="0" y="482"/>
                  <a:pt x="0" y="617"/>
                </a:cubicBezTo>
                <a:lnTo>
                  <a:pt x="471" y="617"/>
                </a:lnTo>
                <a:cubicBezTo>
                  <a:pt x="471" y="490"/>
                  <a:pt x="461" y="400"/>
                  <a:pt x="371" y="371"/>
                </a:cubicBezTo>
                <a:close/>
              </a:path>
            </a:pathLst>
          </a:custGeom>
          <a:solidFill>
            <a:schemeClr val="bg1">
              <a:lumMod val="95000"/>
            </a:schemeClr>
          </a:solidFill>
          <a:ln w="0">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Text" lastClr="000000"/>
              </a:solidFill>
              <a:effectLst/>
              <a:uLnTx/>
              <a:uFillTx/>
            </a:endParaRPr>
          </a:p>
        </p:txBody>
      </p:sp>
      <p:sp>
        <p:nvSpPr>
          <p:cNvPr id="88" name="Freeform 768"/>
          <p:cNvSpPr>
            <a:spLocks/>
          </p:cNvSpPr>
          <p:nvPr/>
        </p:nvSpPr>
        <p:spPr bwMode="auto">
          <a:xfrm>
            <a:off x="6366145" y="1905352"/>
            <a:ext cx="232928" cy="248229"/>
          </a:xfrm>
          <a:custGeom>
            <a:avLst/>
            <a:gdLst>
              <a:gd name="T0" fmla="*/ 216 w 216"/>
              <a:gd name="T1" fmla="*/ 236 h 236"/>
              <a:gd name="T2" fmla="*/ 216 w 216"/>
              <a:gd name="T3" fmla="*/ 236 h 236"/>
              <a:gd name="T4" fmla="*/ 0 w 216"/>
              <a:gd name="T5" fmla="*/ 236 h 236"/>
              <a:gd name="T6" fmla="*/ 0 w 216"/>
              <a:gd name="T7" fmla="*/ 0 h 236"/>
              <a:gd name="T8" fmla="*/ 216 w 216"/>
              <a:gd name="T9" fmla="*/ 0 h 236"/>
              <a:gd name="T10" fmla="*/ 216 w 216"/>
              <a:gd name="T11" fmla="*/ 236 h 236"/>
            </a:gdLst>
            <a:ahLst/>
            <a:cxnLst>
              <a:cxn ang="0">
                <a:pos x="T0" y="T1"/>
              </a:cxn>
              <a:cxn ang="0">
                <a:pos x="T2" y="T3"/>
              </a:cxn>
              <a:cxn ang="0">
                <a:pos x="T4" y="T5"/>
              </a:cxn>
              <a:cxn ang="0">
                <a:pos x="T6" y="T7"/>
              </a:cxn>
              <a:cxn ang="0">
                <a:pos x="T8" y="T9"/>
              </a:cxn>
              <a:cxn ang="0">
                <a:pos x="T10" y="T11"/>
              </a:cxn>
            </a:cxnLst>
            <a:rect l="0" t="0" r="r" b="b"/>
            <a:pathLst>
              <a:path w="216" h="236">
                <a:moveTo>
                  <a:pt x="216" y="236"/>
                </a:moveTo>
                <a:lnTo>
                  <a:pt x="216" y="236"/>
                </a:lnTo>
                <a:lnTo>
                  <a:pt x="0" y="236"/>
                </a:lnTo>
                <a:lnTo>
                  <a:pt x="0" y="0"/>
                </a:lnTo>
                <a:lnTo>
                  <a:pt x="216" y="0"/>
                </a:lnTo>
                <a:lnTo>
                  <a:pt x="216" y="23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Text" lastClr="000000"/>
              </a:solidFill>
              <a:effectLst/>
              <a:uLnTx/>
              <a:uFillTx/>
            </a:endParaRPr>
          </a:p>
        </p:txBody>
      </p:sp>
      <p:sp>
        <p:nvSpPr>
          <p:cNvPr id="89" name="Freeform 771"/>
          <p:cNvSpPr>
            <a:spLocks/>
          </p:cNvSpPr>
          <p:nvPr/>
        </p:nvSpPr>
        <p:spPr bwMode="auto">
          <a:xfrm>
            <a:off x="6355460" y="1594544"/>
            <a:ext cx="252160" cy="369214"/>
          </a:xfrm>
          <a:custGeom>
            <a:avLst/>
            <a:gdLst>
              <a:gd name="T0" fmla="*/ 234 w 234"/>
              <a:gd name="T1" fmla="*/ 175 h 350"/>
              <a:gd name="T2" fmla="*/ 234 w 234"/>
              <a:gd name="T3" fmla="*/ 175 h 350"/>
              <a:gd name="T4" fmla="*/ 117 w 234"/>
              <a:gd name="T5" fmla="*/ 350 h 350"/>
              <a:gd name="T6" fmla="*/ 0 w 234"/>
              <a:gd name="T7" fmla="*/ 175 h 350"/>
              <a:gd name="T8" fmla="*/ 117 w 234"/>
              <a:gd name="T9" fmla="*/ 0 h 350"/>
              <a:gd name="T10" fmla="*/ 234 w 234"/>
              <a:gd name="T11" fmla="*/ 175 h 350"/>
            </a:gdLst>
            <a:ahLst/>
            <a:cxnLst>
              <a:cxn ang="0">
                <a:pos x="T0" y="T1"/>
              </a:cxn>
              <a:cxn ang="0">
                <a:pos x="T2" y="T3"/>
              </a:cxn>
              <a:cxn ang="0">
                <a:pos x="T4" y="T5"/>
              </a:cxn>
              <a:cxn ang="0">
                <a:pos x="T6" y="T7"/>
              </a:cxn>
              <a:cxn ang="0">
                <a:pos x="T8" y="T9"/>
              </a:cxn>
              <a:cxn ang="0">
                <a:pos x="T10" y="T11"/>
              </a:cxn>
            </a:cxnLst>
            <a:rect l="0" t="0" r="r" b="b"/>
            <a:pathLst>
              <a:path w="234" h="350">
                <a:moveTo>
                  <a:pt x="234" y="175"/>
                </a:moveTo>
                <a:lnTo>
                  <a:pt x="234" y="175"/>
                </a:lnTo>
                <a:cubicBezTo>
                  <a:pt x="234" y="272"/>
                  <a:pt x="182" y="350"/>
                  <a:pt x="117" y="350"/>
                </a:cubicBezTo>
                <a:cubicBezTo>
                  <a:pt x="53" y="350"/>
                  <a:pt x="0" y="272"/>
                  <a:pt x="0" y="175"/>
                </a:cubicBezTo>
                <a:cubicBezTo>
                  <a:pt x="0" y="78"/>
                  <a:pt x="53" y="0"/>
                  <a:pt x="117" y="0"/>
                </a:cubicBezTo>
                <a:cubicBezTo>
                  <a:pt x="182" y="0"/>
                  <a:pt x="234" y="78"/>
                  <a:pt x="234" y="175"/>
                </a:cubicBez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Text" lastClr="000000"/>
              </a:solidFill>
              <a:effectLst/>
              <a:uLnTx/>
              <a:uFillTx/>
            </a:endParaRPr>
          </a:p>
        </p:txBody>
      </p:sp>
      <p:sp>
        <p:nvSpPr>
          <p:cNvPr id="90" name="Freeform 774"/>
          <p:cNvSpPr>
            <a:spLocks noEditPoints="1"/>
          </p:cNvSpPr>
          <p:nvPr/>
        </p:nvSpPr>
        <p:spPr bwMode="auto">
          <a:xfrm>
            <a:off x="6225105" y="1575770"/>
            <a:ext cx="510732" cy="652905"/>
          </a:xfrm>
          <a:custGeom>
            <a:avLst/>
            <a:gdLst>
              <a:gd name="T0" fmla="*/ 346 w 471"/>
              <a:gd name="T1" fmla="*/ 206 h 617"/>
              <a:gd name="T2" fmla="*/ 346 w 471"/>
              <a:gd name="T3" fmla="*/ 206 h 617"/>
              <a:gd name="T4" fmla="*/ 326 w 471"/>
              <a:gd name="T5" fmla="*/ 288 h 617"/>
              <a:gd name="T6" fmla="*/ 236 w 471"/>
              <a:gd name="T7" fmla="*/ 358 h 617"/>
              <a:gd name="T8" fmla="*/ 125 w 471"/>
              <a:gd name="T9" fmla="*/ 210 h 617"/>
              <a:gd name="T10" fmla="*/ 196 w 471"/>
              <a:gd name="T11" fmla="*/ 192 h 617"/>
              <a:gd name="T12" fmla="*/ 303 w 471"/>
              <a:gd name="T13" fmla="*/ 130 h 617"/>
              <a:gd name="T14" fmla="*/ 304 w 471"/>
              <a:gd name="T15" fmla="*/ 130 h 617"/>
              <a:gd name="T16" fmla="*/ 307 w 471"/>
              <a:gd name="T17" fmla="*/ 134 h 617"/>
              <a:gd name="T18" fmla="*/ 340 w 471"/>
              <a:gd name="T19" fmla="*/ 188 h 617"/>
              <a:gd name="T20" fmla="*/ 340 w 471"/>
              <a:gd name="T21" fmla="*/ 188 h 617"/>
              <a:gd name="T22" fmla="*/ 347 w 471"/>
              <a:gd name="T23" fmla="*/ 201 h 617"/>
              <a:gd name="T24" fmla="*/ 346 w 471"/>
              <a:gd name="T25" fmla="*/ 206 h 617"/>
              <a:gd name="T26" fmla="*/ 274 w 471"/>
              <a:gd name="T27" fmla="*/ 417 h 617"/>
              <a:gd name="T28" fmla="*/ 274 w 471"/>
              <a:gd name="T29" fmla="*/ 417 h 617"/>
              <a:gd name="T30" fmla="*/ 236 w 471"/>
              <a:gd name="T31" fmla="*/ 482 h 617"/>
              <a:gd name="T32" fmla="*/ 197 w 471"/>
              <a:gd name="T33" fmla="*/ 417 h 617"/>
              <a:gd name="T34" fmla="*/ 139 w 471"/>
              <a:gd name="T35" fmla="*/ 379 h 617"/>
              <a:gd name="T36" fmla="*/ 185 w 471"/>
              <a:gd name="T37" fmla="*/ 394 h 617"/>
              <a:gd name="T38" fmla="*/ 164 w 471"/>
              <a:gd name="T39" fmla="*/ 345 h 617"/>
              <a:gd name="T40" fmla="*/ 235 w 471"/>
              <a:gd name="T41" fmla="*/ 378 h 617"/>
              <a:gd name="T42" fmla="*/ 306 w 471"/>
              <a:gd name="T43" fmla="*/ 346 h 617"/>
              <a:gd name="T44" fmla="*/ 291 w 471"/>
              <a:gd name="T45" fmla="*/ 378 h 617"/>
              <a:gd name="T46" fmla="*/ 336 w 471"/>
              <a:gd name="T47" fmla="*/ 368 h 617"/>
              <a:gd name="T48" fmla="*/ 274 w 471"/>
              <a:gd name="T49" fmla="*/ 417 h 617"/>
              <a:gd name="T50" fmla="*/ 371 w 471"/>
              <a:gd name="T51" fmla="*/ 371 h 617"/>
              <a:gd name="T52" fmla="*/ 371 w 471"/>
              <a:gd name="T53" fmla="*/ 371 h 617"/>
              <a:gd name="T54" fmla="*/ 425 w 471"/>
              <a:gd name="T55" fmla="*/ 345 h 617"/>
              <a:gd name="T56" fmla="*/ 369 w 471"/>
              <a:gd name="T57" fmla="*/ 228 h 617"/>
              <a:gd name="T58" fmla="*/ 236 w 471"/>
              <a:gd name="T59" fmla="*/ 12 h 617"/>
              <a:gd name="T60" fmla="*/ 236 w 471"/>
              <a:gd name="T61" fmla="*/ 12 h 617"/>
              <a:gd name="T62" fmla="*/ 235 w 471"/>
              <a:gd name="T63" fmla="*/ 12 h 617"/>
              <a:gd name="T64" fmla="*/ 102 w 471"/>
              <a:gd name="T65" fmla="*/ 228 h 617"/>
              <a:gd name="T66" fmla="*/ 48 w 471"/>
              <a:gd name="T67" fmla="*/ 345 h 617"/>
              <a:gd name="T68" fmla="*/ 82 w 471"/>
              <a:gd name="T69" fmla="*/ 378 h 617"/>
              <a:gd name="T70" fmla="*/ 0 w 471"/>
              <a:gd name="T71" fmla="*/ 617 h 617"/>
              <a:gd name="T72" fmla="*/ 471 w 471"/>
              <a:gd name="T73" fmla="*/ 617 h 617"/>
              <a:gd name="T74" fmla="*/ 371 w 471"/>
              <a:gd name="T75" fmla="*/ 37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617">
                <a:moveTo>
                  <a:pt x="346" y="206"/>
                </a:moveTo>
                <a:lnTo>
                  <a:pt x="346" y="206"/>
                </a:lnTo>
                <a:cubicBezTo>
                  <a:pt x="344" y="236"/>
                  <a:pt x="337" y="264"/>
                  <a:pt x="326" y="288"/>
                </a:cubicBezTo>
                <a:cubicBezTo>
                  <a:pt x="305" y="330"/>
                  <a:pt x="273" y="358"/>
                  <a:pt x="236" y="358"/>
                </a:cubicBezTo>
                <a:cubicBezTo>
                  <a:pt x="179" y="358"/>
                  <a:pt x="133" y="294"/>
                  <a:pt x="125" y="210"/>
                </a:cubicBezTo>
                <a:cubicBezTo>
                  <a:pt x="125" y="210"/>
                  <a:pt x="170" y="203"/>
                  <a:pt x="196" y="192"/>
                </a:cubicBezTo>
                <a:cubicBezTo>
                  <a:pt x="196" y="192"/>
                  <a:pt x="244" y="175"/>
                  <a:pt x="303" y="130"/>
                </a:cubicBezTo>
                <a:cubicBezTo>
                  <a:pt x="304" y="130"/>
                  <a:pt x="304" y="130"/>
                  <a:pt x="304" y="130"/>
                </a:cubicBezTo>
                <a:cubicBezTo>
                  <a:pt x="304" y="130"/>
                  <a:pt x="305" y="131"/>
                  <a:pt x="307" y="134"/>
                </a:cubicBezTo>
                <a:cubicBezTo>
                  <a:pt x="312" y="143"/>
                  <a:pt x="323" y="173"/>
                  <a:pt x="340" y="188"/>
                </a:cubicBezTo>
                <a:lnTo>
                  <a:pt x="340" y="188"/>
                </a:lnTo>
                <a:lnTo>
                  <a:pt x="347" y="201"/>
                </a:lnTo>
                <a:cubicBezTo>
                  <a:pt x="347" y="206"/>
                  <a:pt x="347" y="201"/>
                  <a:pt x="346" y="206"/>
                </a:cubicBezTo>
                <a:close/>
                <a:moveTo>
                  <a:pt x="274" y="417"/>
                </a:moveTo>
                <a:lnTo>
                  <a:pt x="274" y="417"/>
                </a:lnTo>
                <a:lnTo>
                  <a:pt x="236" y="482"/>
                </a:lnTo>
                <a:lnTo>
                  <a:pt x="197" y="417"/>
                </a:lnTo>
                <a:cubicBezTo>
                  <a:pt x="169" y="410"/>
                  <a:pt x="147" y="396"/>
                  <a:pt x="139" y="379"/>
                </a:cubicBezTo>
                <a:cubicBezTo>
                  <a:pt x="161" y="381"/>
                  <a:pt x="180" y="386"/>
                  <a:pt x="185" y="394"/>
                </a:cubicBezTo>
                <a:lnTo>
                  <a:pt x="164" y="345"/>
                </a:lnTo>
                <a:cubicBezTo>
                  <a:pt x="184" y="366"/>
                  <a:pt x="209" y="378"/>
                  <a:pt x="235" y="378"/>
                </a:cubicBezTo>
                <a:cubicBezTo>
                  <a:pt x="261" y="378"/>
                  <a:pt x="285" y="367"/>
                  <a:pt x="306" y="346"/>
                </a:cubicBezTo>
                <a:lnTo>
                  <a:pt x="291" y="378"/>
                </a:lnTo>
                <a:cubicBezTo>
                  <a:pt x="296" y="370"/>
                  <a:pt x="314" y="368"/>
                  <a:pt x="336" y="368"/>
                </a:cubicBezTo>
                <a:cubicBezTo>
                  <a:pt x="333" y="390"/>
                  <a:pt x="308" y="409"/>
                  <a:pt x="274" y="417"/>
                </a:cubicBezTo>
                <a:close/>
                <a:moveTo>
                  <a:pt x="371" y="371"/>
                </a:moveTo>
                <a:lnTo>
                  <a:pt x="371" y="371"/>
                </a:lnTo>
                <a:cubicBezTo>
                  <a:pt x="400" y="374"/>
                  <a:pt x="425" y="345"/>
                  <a:pt x="425" y="345"/>
                </a:cubicBezTo>
                <a:cubicBezTo>
                  <a:pt x="368" y="312"/>
                  <a:pt x="369" y="228"/>
                  <a:pt x="369" y="228"/>
                </a:cubicBezTo>
                <a:cubicBezTo>
                  <a:pt x="379" y="0"/>
                  <a:pt x="236" y="12"/>
                  <a:pt x="236" y="12"/>
                </a:cubicBezTo>
                <a:lnTo>
                  <a:pt x="236" y="12"/>
                </a:lnTo>
                <a:lnTo>
                  <a:pt x="235" y="12"/>
                </a:lnTo>
                <a:cubicBezTo>
                  <a:pt x="235" y="12"/>
                  <a:pt x="92" y="0"/>
                  <a:pt x="102" y="228"/>
                </a:cubicBezTo>
                <a:cubicBezTo>
                  <a:pt x="102" y="228"/>
                  <a:pt x="105" y="312"/>
                  <a:pt x="48" y="345"/>
                </a:cubicBezTo>
                <a:cubicBezTo>
                  <a:pt x="48" y="345"/>
                  <a:pt x="61" y="378"/>
                  <a:pt x="82" y="378"/>
                </a:cubicBezTo>
                <a:cubicBezTo>
                  <a:pt x="3" y="415"/>
                  <a:pt x="0" y="482"/>
                  <a:pt x="0" y="617"/>
                </a:cubicBezTo>
                <a:lnTo>
                  <a:pt x="471" y="617"/>
                </a:lnTo>
                <a:cubicBezTo>
                  <a:pt x="471" y="490"/>
                  <a:pt x="461" y="400"/>
                  <a:pt x="371" y="371"/>
                </a:cubicBezTo>
                <a:close/>
              </a:path>
            </a:pathLst>
          </a:custGeom>
          <a:solidFill>
            <a:schemeClr val="bg1">
              <a:lumMod val="95000"/>
            </a:schemeClr>
          </a:solidFill>
          <a:ln w="0">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Text" lastClr="000000"/>
              </a:solidFill>
              <a:effectLst/>
              <a:uLnTx/>
              <a:uFillTx/>
            </a:endParaRPr>
          </a:p>
        </p:txBody>
      </p:sp>
      <p:sp>
        <p:nvSpPr>
          <p:cNvPr id="91" name="Freeform 768"/>
          <p:cNvSpPr>
            <a:spLocks/>
          </p:cNvSpPr>
          <p:nvPr/>
        </p:nvSpPr>
        <p:spPr bwMode="auto">
          <a:xfrm>
            <a:off x="6599072" y="2104494"/>
            <a:ext cx="232928" cy="248229"/>
          </a:xfrm>
          <a:custGeom>
            <a:avLst/>
            <a:gdLst>
              <a:gd name="T0" fmla="*/ 216 w 216"/>
              <a:gd name="T1" fmla="*/ 236 h 236"/>
              <a:gd name="T2" fmla="*/ 216 w 216"/>
              <a:gd name="T3" fmla="*/ 236 h 236"/>
              <a:gd name="T4" fmla="*/ 0 w 216"/>
              <a:gd name="T5" fmla="*/ 236 h 236"/>
              <a:gd name="T6" fmla="*/ 0 w 216"/>
              <a:gd name="T7" fmla="*/ 0 h 236"/>
              <a:gd name="T8" fmla="*/ 216 w 216"/>
              <a:gd name="T9" fmla="*/ 0 h 236"/>
              <a:gd name="T10" fmla="*/ 216 w 216"/>
              <a:gd name="T11" fmla="*/ 236 h 236"/>
            </a:gdLst>
            <a:ahLst/>
            <a:cxnLst>
              <a:cxn ang="0">
                <a:pos x="T0" y="T1"/>
              </a:cxn>
              <a:cxn ang="0">
                <a:pos x="T2" y="T3"/>
              </a:cxn>
              <a:cxn ang="0">
                <a:pos x="T4" y="T5"/>
              </a:cxn>
              <a:cxn ang="0">
                <a:pos x="T6" y="T7"/>
              </a:cxn>
              <a:cxn ang="0">
                <a:pos x="T8" y="T9"/>
              </a:cxn>
              <a:cxn ang="0">
                <a:pos x="T10" y="T11"/>
              </a:cxn>
            </a:cxnLst>
            <a:rect l="0" t="0" r="r" b="b"/>
            <a:pathLst>
              <a:path w="216" h="236">
                <a:moveTo>
                  <a:pt x="216" y="236"/>
                </a:moveTo>
                <a:lnTo>
                  <a:pt x="216" y="236"/>
                </a:lnTo>
                <a:lnTo>
                  <a:pt x="0" y="236"/>
                </a:lnTo>
                <a:lnTo>
                  <a:pt x="0" y="0"/>
                </a:lnTo>
                <a:lnTo>
                  <a:pt x="216" y="0"/>
                </a:lnTo>
                <a:lnTo>
                  <a:pt x="216" y="23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Text" lastClr="000000"/>
              </a:solidFill>
              <a:effectLst/>
              <a:uLnTx/>
              <a:uFillTx/>
            </a:endParaRPr>
          </a:p>
        </p:txBody>
      </p:sp>
      <p:sp>
        <p:nvSpPr>
          <p:cNvPr id="92" name="Freeform 771"/>
          <p:cNvSpPr>
            <a:spLocks/>
          </p:cNvSpPr>
          <p:nvPr/>
        </p:nvSpPr>
        <p:spPr bwMode="auto">
          <a:xfrm>
            <a:off x="6588388" y="1793687"/>
            <a:ext cx="252160" cy="369214"/>
          </a:xfrm>
          <a:custGeom>
            <a:avLst/>
            <a:gdLst>
              <a:gd name="T0" fmla="*/ 234 w 234"/>
              <a:gd name="T1" fmla="*/ 175 h 350"/>
              <a:gd name="T2" fmla="*/ 234 w 234"/>
              <a:gd name="T3" fmla="*/ 175 h 350"/>
              <a:gd name="T4" fmla="*/ 117 w 234"/>
              <a:gd name="T5" fmla="*/ 350 h 350"/>
              <a:gd name="T6" fmla="*/ 0 w 234"/>
              <a:gd name="T7" fmla="*/ 175 h 350"/>
              <a:gd name="T8" fmla="*/ 117 w 234"/>
              <a:gd name="T9" fmla="*/ 0 h 350"/>
              <a:gd name="T10" fmla="*/ 234 w 234"/>
              <a:gd name="T11" fmla="*/ 175 h 350"/>
            </a:gdLst>
            <a:ahLst/>
            <a:cxnLst>
              <a:cxn ang="0">
                <a:pos x="T0" y="T1"/>
              </a:cxn>
              <a:cxn ang="0">
                <a:pos x="T2" y="T3"/>
              </a:cxn>
              <a:cxn ang="0">
                <a:pos x="T4" y="T5"/>
              </a:cxn>
              <a:cxn ang="0">
                <a:pos x="T6" y="T7"/>
              </a:cxn>
              <a:cxn ang="0">
                <a:pos x="T8" y="T9"/>
              </a:cxn>
              <a:cxn ang="0">
                <a:pos x="T10" y="T11"/>
              </a:cxn>
            </a:cxnLst>
            <a:rect l="0" t="0" r="r" b="b"/>
            <a:pathLst>
              <a:path w="234" h="350">
                <a:moveTo>
                  <a:pt x="234" y="175"/>
                </a:moveTo>
                <a:lnTo>
                  <a:pt x="234" y="175"/>
                </a:lnTo>
                <a:cubicBezTo>
                  <a:pt x="234" y="272"/>
                  <a:pt x="182" y="350"/>
                  <a:pt x="117" y="350"/>
                </a:cubicBezTo>
                <a:cubicBezTo>
                  <a:pt x="53" y="350"/>
                  <a:pt x="0" y="272"/>
                  <a:pt x="0" y="175"/>
                </a:cubicBezTo>
                <a:cubicBezTo>
                  <a:pt x="0" y="78"/>
                  <a:pt x="53" y="0"/>
                  <a:pt x="117" y="0"/>
                </a:cubicBezTo>
                <a:cubicBezTo>
                  <a:pt x="182" y="0"/>
                  <a:pt x="234" y="78"/>
                  <a:pt x="234" y="175"/>
                </a:cubicBez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Text" lastClr="000000"/>
              </a:solidFill>
              <a:effectLst/>
              <a:uLnTx/>
              <a:uFillTx/>
            </a:endParaRPr>
          </a:p>
        </p:txBody>
      </p:sp>
      <p:sp>
        <p:nvSpPr>
          <p:cNvPr id="93" name="Freeform 774"/>
          <p:cNvSpPr>
            <a:spLocks noEditPoints="1"/>
          </p:cNvSpPr>
          <p:nvPr/>
        </p:nvSpPr>
        <p:spPr bwMode="auto">
          <a:xfrm>
            <a:off x="6458033" y="1774914"/>
            <a:ext cx="510732" cy="652905"/>
          </a:xfrm>
          <a:custGeom>
            <a:avLst/>
            <a:gdLst>
              <a:gd name="T0" fmla="*/ 346 w 471"/>
              <a:gd name="T1" fmla="*/ 206 h 617"/>
              <a:gd name="T2" fmla="*/ 346 w 471"/>
              <a:gd name="T3" fmla="*/ 206 h 617"/>
              <a:gd name="T4" fmla="*/ 326 w 471"/>
              <a:gd name="T5" fmla="*/ 288 h 617"/>
              <a:gd name="T6" fmla="*/ 236 w 471"/>
              <a:gd name="T7" fmla="*/ 358 h 617"/>
              <a:gd name="T8" fmla="*/ 125 w 471"/>
              <a:gd name="T9" fmla="*/ 210 h 617"/>
              <a:gd name="T10" fmla="*/ 196 w 471"/>
              <a:gd name="T11" fmla="*/ 192 h 617"/>
              <a:gd name="T12" fmla="*/ 303 w 471"/>
              <a:gd name="T13" fmla="*/ 130 h 617"/>
              <a:gd name="T14" fmla="*/ 304 w 471"/>
              <a:gd name="T15" fmla="*/ 130 h 617"/>
              <a:gd name="T16" fmla="*/ 307 w 471"/>
              <a:gd name="T17" fmla="*/ 134 h 617"/>
              <a:gd name="T18" fmla="*/ 340 w 471"/>
              <a:gd name="T19" fmla="*/ 188 h 617"/>
              <a:gd name="T20" fmla="*/ 340 w 471"/>
              <a:gd name="T21" fmla="*/ 188 h 617"/>
              <a:gd name="T22" fmla="*/ 347 w 471"/>
              <a:gd name="T23" fmla="*/ 201 h 617"/>
              <a:gd name="T24" fmla="*/ 346 w 471"/>
              <a:gd name="T25" fmla="*/ 206 h 617"/>
              <a:gd name="T26" fmla="*/ 274 w 471"/>
              <a:gd name="T27" fmla="*/ 417 h 617"/>
              <a:gd name="T28" fmla="*/ 274 w 471"/>
              <a:gd name="T29" fmla="*/ 417 h 617"/>
              <a:gd name="T30" fmla="*/ 236 w 471"/>
              <a:gd name="T31" fmla="*/ 482 h 617"/>
              <a:gd name="T32" fmla="*/ 197 w 471"/>
              <a:gd name="T33" fmla="*/ 417 h 617"/>
              <a:gd name="T34" fmla="*/ 139 w 471"/>
              <a:gd name="T35" fmla="*/ 379 h 617"/>
              <a:gd name="T36" fmla="*/ 185 w 471"/>
              <a:gd name="T37" fmla="*/ 394 h 617"/>
              <a:gd name="T38" fmla="*/ 164 w 471"/>
              <a:gd name="T39" fmla="*/ 345 h 617"/>
              <a:gd name="T40" fmla="*/ 235 w 471"/>
              <a:gd name="T41" fmla="*/ 378 h 617"/>
              <a:gd name="T42" fmla="*/ 306 w 471"/>
              <a:gd name="T43" fmla="*/ 346 h 617"/>
              <a:gd name="T44" fmla="*/ 291 w 471"/>
              <a:gd name="T45" fmla="*/ 378 h 617"/>
              <a:gd name="T46" fmla="*/ 336 w 471"/>
              <a:gd name="T47" fmla="*/ 368 h 617"/>
              <a:gd name="T48" fmla="*/ 274 w 471"/>
              <a:gd name="T49" fmla="*/ 417 h 617"/>
              <a:gd name="T50" fmla="*/ 371 w 471"/>
              <a:gd name="T51" fmla="*/ 371 h 617"/>
              <a:gd name="T52" fmla="*/ 371 w 471"/>
              <a:gd name="T53" fmla="*/ 371 h 617"/>
              <a:gd name="T54" fmla="*/ 425 w 471"/>
              <a:gd name="T55" fmla="*/ 345 h 617"/>
              <a:gd name="T56" fmla="*/ 369 w 471"/>
              <a:gd name="T57" fmla="*/ 228 h 617"/>
              <a:gd name="T58" fmla="*/ 236 w 471"/>
              <a:gd name="T59" fmla="*/ 12 h 617"/>
              <a:gd name="T60" fmla="*/ 236 w 471"/>
              <a:gd name="T61" fmla="*/ 12 h 617"/>
              <a:gd name="T62" fmla="*/ 235 w 471"/>
              <a:gd name="T63" fmla="*/ 12 h 617"/>
              <a:gd name="T64" fmla="*/ 102 w 471"/>
              <a:gd name="T65" fmla="*/ 228 h 617"/>
              <a:gd name="T66" fmla="*/ 48 w 471"/>
              <a:gd name="T67" fmla="*/ 345 h 617"/>
              <a:gd name="T68" fmla="*/ 82 w 471"/>
              <a:gd name="T69" fmla="*/ 378 h 617"/>
              <a:gd name="T70" fmla="*/ 0 w 471"/>
              <a:gd name="T71" fmla="*/ 617 h 617"/>
              <a:gd name="T72" fmla="*/ 471 w 471"/>
              <a:gd name="T73" fmla="*/ 617 h 617"/>
              <a:gd name="T74" fmla="*/ 371 w 471"/>
              <a:gd name="T75" fmla="*/ 37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617">
                <a:moveTo>
                  <a:pt x="346" y="206"/>
                </a:moveTo>
                <a:lnTo>
                  <a:pt x="346" y="206"/>
                </a:lnTo>
                <a:cubicBezTo>
                  <a:pt x="344" y="236"/>
                  <a:pt x="337" y="264"/>
                  <a:pt x="326" y="288"/>
                </a:cubicBezTo>
                <a:cubicBezTo>
                  <a:pt x="305" y="330"/>
                  <a:pt x="273" y="358"/>
                  <a:pt x="236" y="358"/>
                </a:cubicBezTo>
                <a:cubicBezTo>
                  <a:pt x="179" y="358"/>
                  <a:pt x="133" y="294"/>
                  <a:pt x="125" y="210"/>
                </a:cubicBezTo>
                <a:cubicBezTo>
                  <a:pt x="125" y="210"/>
                  <a:pt x="170" y="203"/>
                  <a:pt x="196" y="192"/>
                </a:cubicBezTo>
                <a:cubicBezTo>
                  <a:pt x="196" y="192"/>
                  <a:pt x="244" y="175"/>
                  <a:pt x="303" y="130"/>
                </a:cubicBezTo>
                <a:cubicBezTo>
                  <a:pt x="304" y="130"/>
                  <a:pt x="304" y="130"/>
                  <a:pt x="304" y="130"/>
                </a:cubicBezTo>
                <a:cubicBezTo>
                  <a:pt x="304" y="130"/>
                  <a:pt x="305" y="131"/>
                  <a:pt x="307" y="134"/>
                </a:cubicBezTo>
                <a:cubicBezTo>
                  <a:pt x="312" y="143"/>
                  <a:pt x="323" y="173"/>
                  <a:pt x="340" y="188"/>
                </a:cubicBezTo>
                <a:lnTo>
                  <a:pt x="340" y="188"/>
                </a:lnTo>
                <a:lnTo>
                  <a:pt x="347" y="201"/>
                </a:lnTo>
                <a:cubicBezTo>
                  <a:pt x="347" y="206"/>
                  <a:pt x="347" y="201"/>
                  <a:pt x="346" y="206"/>
                </a:cubicBezTo>
                <a:close/>
                <a:moveTo>
                  <a:pt x="274" y="417"/>
                </a:moveTo>
                <a:lnTo>
                  <a:pt x="274" y="417"/>
                </a:lnTo>
                <a:lnTo>
                  <a:pt x="236" y="482"/>
                </a:lnTo>
                <a:lnTo>
                  <a:pt x="197" y="417"/>
                </a:lnTo>
                <a:cubicBezTo>
                  <a:pt x="169" y="410"/>
                  <a:pt x="147" y="396"/>
                  <a:pt x="139" y="379"/>
                </a:cubicBezTo>
                <a:cubicBezTo>
                  <a:pt x="161" y="381"/>
                  <a:pt x="180" y="386"/>
                  <a:pt x="185" y="394"/>
                </a:cubicBezTo>
                <a:lnTo>
                  <a:pt x="164" y="345"/>
                </a:lnTo>
                <a:cubicBezTo>
                  <a:pt x="184" y="366"/>
                  <a:pt x="209" y="378"/>
                  <a:pt x="235" y="378"/>
                </a:cubicBezTo>
                <a:cubicBezTo>
                  <a:pt x="261" y="378"/>
                  <a:pt x="285" y="367"/>
                  <a:pt x="306" y="346"/>
                </a:cubicBezTo>
                <a:lnTo>
                  <a:pt x="291" y="378"/>
                </a:lnTo>
                <a:cubicBezTo>
                  <a:pt x="296" y="370"/>
                  <a:pt x="314" y="368"/>
                  <a:pt x="336" y="368"/>
                </a:cubicBezTo>
                <a:cubicBezTo>
                  <a:pt x="333" y="390"/>
                  <a:pt x="308" y="409"/>
                  <a:pt x="274" y="417"/>
                </a:cubicBezTo>
                <a:close/>
                <a:moveTo>
                  <a:pt x="371" y="371"/>
                </a:moveTo>
                <a:lnTo>
                  <a:pt x="371" y="371"/>
                </a:lnTo>
                <a:cubicBezTo>
                  <a:pt x="400" y="374"/>
                  <a:pt x="425" y="345"/>
                  <a:pt x="425" y="345"/>
                </a:cubicBezTo>
                <a:cubicBezTo>
                  <a:pt x="368" y="312"/>
                  <a:pt x="369" y="228"/>
                  <a:pt x="369" y="228"/>
                </a:cubicBezTo>
                <a:cubicBezTo>
                  <a:pt x="379" y="0"/>
                  <a:pt x="236" y="12"/>
                  <a:pt x="236" y="12"/>
                </a:cubicBezTo>
                <a:lnTo>
                  <a:pt x="236" y="12"/>
                </a:lnTo>
                <a:lnTo>
                  <a:pt x="235" y="12"/>
                </a:lnTo>
                <a:cubicBezTo>
                  <a:pt x="235" y="12"/>
                  <a:pt x="92" y="0"/>
                  <a:pt x="102" y="228"/>
                </a:cubicBezTo>
                <a:cubicBezTo>
                  <a:pt x="102" y="228"/>
                  <a:pt x="105" y="312"/>
                  <a:pt x="48" y="345"/>
                </a:cubicBezTo>
                <a:cubicBezTo>
                  <a:pt x="48" y="345"/>
                  <a:pt x="61" y="378"/>
                  <a:pt x="82" y="378"/>
                </a:cubicBezTo>
                <a:cubicBezTo>
                  <a:pt x="3" y="415"/>
                  <a:pt x="0" y="482"/>
                  <a:pt x="0" y="617"/>
                </a:cubicBezTo>
                <a:lnTo>
                  <a:pt x="471" y="617"/>
                </a:lnTo>
                <a:cubicBezTo>
                  <a:pt x="471" y="490"/>
                  <a:pt x="461" y="400"/>
                  <a:pt x="371" y="371"/>
                </a:cubicBezTo>
                <a:close/>
              </a:path>
            </a:pathLst>
          </a:custGeom>
          <a:solidFill>
            <a:schemeClr val="bg1">
              <a:lumMod val="95000"/>
            </a:schemeClr>
          </a:solidFill>
          <a:ln w="0">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ysClr val="windowText" lastClr="000000"/>
              </a:solidFill>
              <a:effectLst/>
              <a:uLnTx/>
              <a:uFillTx/>
            </a:endParaRPr>
          </a:p>
        </p:txBody>
      </p:sp>
      <p:pic>
        <p:nvPicPr>
          <p:cNvPr id="98" name="Picture 97"/>
          <p:cNvPicPr>
            <a:picLocks noChangeAspect="1"/>
          </p:cNvPicPr>
          <p:nvPr/>
        </p:nvPicPr>
        <p:blipFill>
          <a:blip r:embed="rId8">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8701450" y="1600826"/>
            <a:ext cx="1136251" cy="1136251"/>
          </a:xfrm>
          <a:prstGeom prst="rect">
            <a:avLst/>
          </a:prstGeom>
        </p:spPr>
      </p:pic>
    </p:spTree>
    <p:extLst>
      <p:ext uri="{BB962C8B-B14F-4D97-AF65-F5344CB8AC3E}">
        <p14:creationId xmlns:p14="http://schemas.microsoft.com/office/powerpoint/2010/main" val="13492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4294967295"/>
          </p:nvPr>
        </p:nvPicPr>
        <p:blipFill>
          <a:blip r:embed="rId2" cstate="screen">
            <a:extLst>
              <a:ext uri="{28A0092B-C50C-407E-A947-70E740481C1C}">
                <a14:useLocalDpi xmlns:a14="http://schemas.microsoft.com/office/drawing/2010/main"/>
              </a:ext>
            </a:extLst>
          </a:blip>
          <a:srcRect/>
          <a:stretch>
            <a:fillRect/>
          </a:stretch>
        </p:blipFill>
        <p:spPr>
          <a:xfrm>
            <a:off x="5146974" y="1590804"/>
            <a:ext cx="5753398" cy="3724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a:t>Concentrix Bulgaria: Office locations</a:t>
            </a:r>
          </a:p>
        </p:txBody>
      </p:sp>
      <p:sp>
        <p:nvSpPr>
          <p:cNvPr id="3" name="Content Placeholder 2"/>
          <p:cNvSpPr>
            <a:spLocks noGrp="1"/>
          </p:cNvSpPr>
          <p:nvPr>
            <p:ph idx="4294967295"/>
          </p:nvPr>
        </p:nvSpPr>
        <p:spPr>
          <a:xfrm>
            <a:off x="447579" y="1158829"/>
            <a:ext cx="3999143" cy="4588526"/>
          </a:xfrm>
          <a:prstGeom prst="rect">
            <a:avLst/>
          </a:prstGeom>
        </p:spPr>
        <p:txBody>
          <a:bodyPr/>
          <a:lstStyle/>
          <a:p>
            <a:pPr>
              <a:defRPr/>
            </a:pPr>
            <a:r>
              <a:rPr lang="da-DK" dirty="0">
                <a:latin typeface="Arial" charset="0"/>
                <a:cs typeface="Arial" charset="0"/>
              </a:rPr>
              <a:t>Locations</a:t>
            </a:r>
          </a:p>
          <a:p>
            <a:pPr marL="396875" lvl="1" indent="-285750">
              <a:spcAft>
                <a:spcPct val="20000"/>
              </a:spcAft>
              <a:buClr>
                <a:schemeClr val="tx2"/>
              </a:buClr>
              <a:buFont typeface="Wingdings" panose="05000000000000000000" pitchFamily="2" charset="2"/>
              <a:buChar char="ü"/>
              <a:defRPr/>
            </a:pPr>
            <a:r>
              <a:rPr lang="en-US" dirty="0">
                <a:latin typeface="Arial" pitchFamily="34" charset="0"/>
                <a:cs typeface="Arial" pitchFamily="34" charset="0"/>
              </a:rPr>
              <a:t>Sofia: established in 2007 </a:t>
            </a:r>
          </a:p>
          <a:p>
            <a:pPr marL="396875" lvl="1" indent="-285750">
              <a:spcAft>
                <a:spcPct val="20000"/>
              </a:spcAft>
              <a:buClr>
                <a:schemeClr val="tx2"/>
              </a:buClr>
              <a:buFont typeface="Wingdings" panose="05000000000000000000" pitchFamily="2" charset="2"/>
              <a:buChar char="ü"/>
              <a:defRPr/>
            </a:pPr>
            <a:r>
              <a:rPr lang="en-US" dirty="0">
                <a:latin typeface="Arial" pitchFamily="34" charset="0"/>
                <a:cs typeface="Arial" pitchFamily="34" charset="0"/>
              </a:rPr>
              <a:t>Varna: established in 2014</a:t>
            </a:r>
          </a:p>
          <a:p>
            <a:pPr marL="285750" lvl="1" indent="-174625">
              <a:spcAft>
                <a:spcPct val="20000"/>
              </a:spcAft>
              <a:buClr>
                <a:schemeClr val="tx2"/>
              </a:buClr>
              <a:buFont typeface="Wingdings" pitchFamily="2" charset="2"/>
              <a:buChar char="§"/>
              <a:defRPr/>
            </a:pPr>
            <a:endParaRPr lang="en-US" dirty="0">
              <a:latin typeface="Arial" pitchFamily="34" charset="0"/>
              <a:cs typeface="Arial" pitchFamily="34" charset="0"/>
            </a:endParaRPr>
          </a:p>
          <a:p>
            <a:pPr>
              <a:defRPr/>
            </a:pPr>
            <a:r>
              <a:rPr lang="da-DK" dirty="0">
                <a:latin typeface="Arial" charset="0"/>
                <a:cs typeface="Arial" charset="0"/>
              </a:rPr>
              <a:t>Services provided</a:t>
            </a:r>
          </a:p>
          <a:p>
            <a:pPr marL="396875" lvl="1" indent="-285750">
              <a:spcAft>
                <a:spcPct val="20000"/>
              </a:spcAft>
              <a:buClr>
                <a:schemeClr val="tx2"/>
              </a:buClr>
              <a:buFont typeface="Wingdings" panose="05000000000000000000" pitchFamily="2" charset="2"/>
              <a:buChar char="ü"/>
              <a:defRPr/>
            </a:pPr>
            <a:r>
              <a:rPr lang="da-DK" dirty="0">
                <a:latin typeface="Arial" pitchFamily="34" charset="0"/>
                <a:cs typeface="Arial" pitchFamily="34" charset="0"/>
              </a:rPr>
              <a:t>Customer Care</a:t>
            </a:r>
          </a:p>
          <a:p>
            <a:pPr marL="396875" lvl="1" indent="-285750">
              <a:spcAft>
                <a:spcPct val="20000"/>
              </a:spcAft>
              <a:buClr>
                <a:schemeClr val="tx2"/>
              </a:buClr>
              <a:buFont typeface="Wingdings" panose="05000000000000000000" pitchFamily="2" charset="2"/>
              <a:buChar char="ü"/>
              <a:defRPr/>
            </a:pPr>
            <a:r>
              <a:rPr lang="da-DK" dirty="0">
                <a:latin typeface="Arial" pitchFamily="34" charset="0"/>
                <a:cs typeface="Arial" pitchFamily="34" charset="0"/>
              </a:rPr>
              <a:t>Technical Support</a:t>
            </a:r>
          </a:p>
          <a:p>
            <a:pPr marL="396875" lvl="1" indent="-285750">
              <a:spcAft>
                <a:spcPct val="20000"/>
              </a:spcAft>
              <a:buClr>
                <a:schemeClr val="tx2"/>
              </a:buClr>
              <a:buFont typeface="Wingdings" panose="05000000000000000000" pitchFamily="2" charset="2"/>
              <a:buChar char="ü"/>
              <a:defRPr/>
            </a:pPr>
            <a:r>
              <a:rPr lang="da-DK" dirty="0">
                <a:latin typeface="Arial" pitchFamily="34" charset="0"/>
                <a:cs typeface="Arial" pitchFamily="34" charset="0"/>
              </a:rPr>
              <a:t>Order management</a:t>
            </a:r>
          </a:p>
          <a:p>
            <a:pPr marL="396875" lvl="1" indent="-285750">
              <a:spcAft>
                <a:spcPct val="20000"/>
              </a:spcAft>
              <a:buClr>
                <a:schemeClr val="tx2"/>
              </a:buClr>
              <a:buFont typeface="Wingdings" panose="05000000000000000000" pitchFamily="2" charset="2"/>
              <a:buChar char="ü"/>
              <a:defRPr/>
            </a:pPr>
            <a:r>
              <a:rPr lang="da-DK" dirty="0">
                <a:latin typeface="Arial" pitchFamily="34" charset="0"/>
                <a:cs typeface="Arial" pitchFamily="34" charset="0"/>
              </a:rPr>
              <a:t>Sales</a:t>
            </a:r>
          </a:p>
          <a:p>
            <a:pPr marL="396875" lvl="1" indent="-285750">
              <a:spcAft>
                <a:spcPct val="20000"/>
              </a:spcAft>
              <a:buClr>
                <a:schemeClr val="tx2"/>
              </a:buClr>
              <a:buFont typeface="Wingdings" panose="05000000000000000000" pitchFamily="2" charset="2"/>
              <a:buChar char="ü"/>
              <a:defRPr/>
            </a:pPr>
            <a:r>
              <a:rPr lang="da-DK" dirty="0">
                <a:latin typeface="Arial" pitchFamily="34" charset="0"/>
                <a:cs typeface="Arial" pitchFamily="34" charset="0"/>
              </a:rPr>
              <a:t>Shared Services</a:t>
            </a:r>
          </a:p>
          <a:p>
            <a:pPr marL="396875" lvl="1" indent="-285750">
              <a:spcAft>
                <a:spcPct val="20000"/>
              </a:spcAft>
              <a:buClr>
                <a:schemeClr val="tx2"/>
              </a:buClr>
              <a:buFont typeface="Wingdings" panose="05000000000000000000" pitchFamily="2" charset="2"/>
              <a:buChar char="ü"/>
              <a:defRPr/>
            </a:pPr>
            <a:r>
              <a:rPr lang="da-DK" dirty="0">
                <a:latin typeface="Arial" pitchFamily="34" charset="0"/>
                <a:cs typeface="Arial" pitchFamily="34" charset="0"/>
              </a:rPr>
              <a:t>Project Management </a:t>
            </a:r>
          </a:p>
          <a:p>
            <a:pPr marL="285750" lvl="1" indent="-174625">
              <a:spcAft>
                <a:spcPct val="20000"/>
              </a:spcAft>
              <a:buClr>
                <a:schemeClr val="tx2"/>
              </a:buClr>
              <a:buFont typeface="Wingdings" pitchFamily="2" charset="2"/>
              <a:buChar char="§"/>
              <a:defRPr/>
            </a:pPr>
            <a:endParaRPr lang="en-US" dirty="0">
              <a:latin typeface="Arial" pitchFamily="34" charset="0"/>
              <a:cs typeface="Arial" pitchFamily="34" charset="0"/>
            </a:endParaRPr>
          </a:p>
          <a:p>
            <a:pPr>
              <a:defRPr/>
            </a:pPr>
            <a:r>
              <a:rPr lang="da-DK" dirty="0">
                <a:latin typeface="Arial" charset="0"/>
                <a:cs typeface="Arial" charset="0"/>
              </a:rPr>
              <a:t>Work Environment</a:t>
            </a:r>
          </a:p>
          <a:p>
            <a:pPr marL="396875" lvl="1" indent="-285750">
              <a:spcAft>
                <a:spcPct val="20000"/>
              </a:spcAft>
              <a:buClr>
                <a:schemeClr val="tx2"/>
              </a:buClr>
              <a:buFont typeface="Wingdings" panose="05000000000000000000" pitchFamily="2" charset="2"/>
              <a:buChar char="ü"/>
              <a:defRPr/>
            </a:pPr>
            <a:r>
              <a:rPr lang="en-US" dirty="0">
                <a:latin typeface="Arial" pitchFamily="34" charset="0"/>
                <a:cs typeface="Arial" pitchFamily="34" charset="0"/>
              </a:rPr>
              <a:t>Class A offices</a:t>
            </a:r>
          </a:p>
          <a:p>
            <a:pPr marL="396875" lvl="1" indent="-285750">
              <a:spcAft>
                <a:spcPct val="20000"/>
              </a:spcAft>
              <a:buClr>
                <a:schemeClr val="tx2"/>
              </a:buClr>
              <a:buFont typeface="Wingdings" panose="05000000000000000000" pitchFamily="2" charset="2"/>
              <a:buChar char="ü"/>
              <a:defRPr/>
            </a:pPr>
            <a:r>
              <a:rPr lang="en-US" dirty="0">
                <a:latin typeface="Arial" pitchFamily="34" charset="0"/>
                <a:cs typeface="Arial" pitchFamily="34" charset="0"/>
              </a:rPr>
              <a:t>PCI Certified</a:t>
            </a:r>
          </a:p>
          <a:p>
            <a:pPr marL="396875" lvl="1" indent="-285750">
              <a:spcAft>
                <a:spcPct val="20000"/>
              </a:spcAft>
              <a:buClr>
                <a:schemeClr val="tx2"/>
              </a:buClr>
              <a:buFont typeface="Wingdings" panose="05000000000000000000" pitchFamily="2" charset="2"/>
              <a:buChar char="ü"/>
              <a:defRPr/>
            </a:pPr>
            <a:r>
              <a:rPr lang="en-US" dirty="0">
                <a:latin typeface="Arial" pitchFamily="34" charset="0"/>
                <a:cs typeface="Arial" pitchFamily="34" charset="0"/>
              </a:rPr>
              <a:t>Secure &amp; easy to commute</a:t>
            </a:r>
          </a:p>
          <a:p>
            <a:pPr marL="396875" lvl="1" indent="-285750">
              <a:spcAft>
                <a:spcPct val="20000"/>
              </a:spcAft>
              <a:buClr>
                <a:schemeClr val="tx2"/>
              </a:buClr>
              <a:buFont typeface="Wingdings" panose="05000000000000000000" pitchFamily="2" charset="2"/>
              <a:buChar char="ü"/>
              <a:defRPr/>
            </a:pPr>
            <a:r>
              <a:rPr lang="en-US" dirty="0">
                <a:latin typeface="Arial" pitchFamily="34" charset="0"/>
                <a:cs typeface="Arial" pitchFamily="34" charset="0"/>
              </a:rPr>
              <a:t>Available space for fast expansion</a:t>
            </a:r>
            <a:endParaRPr lang="en-US" dirty="0"/>
          </a:p>
        </p:txBody>
      </p:sp>
    </p:spTree>
    <p:extLst>
      <p:ext uri="{BB962C8B-B14F-4D97-AF65-F5344CB8AC3E}">
        <p14:creationId xmlns:p14="http://schemas.microsoft.com/office/powerpoint/2010/main" val="378099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853" y="1259341"/>
            <a:ext cx="10163175" cy="2162175"/>
          </a:xfrm>
          <a:prstGeom prst="rect">
            <a:avLst/>
          </a:prstGeom>
        </p:spPr>
      </p:pic>
      <p:sp>
        <p:nvSpPr>
          <p:cNvPr id="5" name="Title 1"/>
          <p:cNvSpPr>
            <a:spLocks noGrp="1"/>
          </p:cNvSpPr>
          <p:nvPr>
            <p:ph type="title"/>
          </p:nvPr>
        </p:nvSpPr>
        <p:spPr>
          <a:xfrm>
            <a:off x="457200" y="264325"/>
            <a:ext cx="11292254" cy="656950"/>
          </a:xfrm>
        </p:spPr>
        <p:txBody>
          <a:bodyPr/>
          <a:lstStyle/>
          <a:p>
            <a:r>
              <a:rPr lang="en-US" dirty="0"/>
              <a:t>Concentrix : The Innovative company in the Bulgarian Outsourcing sector</a:t>
            </a:r>
          </a:p>
        </p:txBody>
      </p:sp>
      <p:sp>
        <p:nvSpPr>
          <p:cNvPr id="7" name="Rectangle 6"/>
          <p:cNvSpPr/>
          <p:nvPr/>
        </p:nvSpPr>
        <p:spPr>
          <a:xfrm>
            <a:off x="827314" y="3526695"/>
            <a:ext cx="10250714" cy="830997"/>
          </a:xfrm>
          <a:prstGeom prst="rect">
            <a:avLst/>
          </a:prstGeom>
        </p:spPr>
        <p:txBody>
          <a:bodyPr wrap="square">
            <a:spAutoFit/>
          </a:bodyPr>
          <a:lstStyle/>
          <a:p>
            <a:r>
              <a:rPr lang="en-US" sz="1200" dirty="0"/>
              <a:t>SOFIA (Bulgaria), June 16, 2016 - Fifteenth awards in the first edition of the Bulgarian Outsourcing Excellence Awards were handed out by the Bulgarian Outsourcing Association at the Awards Gala dinner at “Hilton Sofia” hotel. The awards are aimed at recognizing the success, business growth and leadership of the industry in six key categories for the sector – four categories, core for the industry and two bringing together the efforts of the business, local government and universities.</a:t>
            </a:r>
          </a:p>
        </p:txBody>
      </p:sp>
      <p:sp>
        <p:nvSpPr>
          <p:cNvPr id="8" name="Rectangle 7"/>
          <p:cNvSpPr/>
          <p:nvPr/>
        </p:nvSpPr>
        <p:spPr>
          <a:xfrm>
            <a:off x="827314" y="4462871"/>
            <a:ext cx="10250714" cy="1631216"/>
          </a:xfrm>
          <a:prstGeom prst="rect">
            <a:avLst/>
          </a:prstGeom>
        </p:spPr>
        <p:txBody>
          <a:bodyPr wrap="square">
            <a:spAutoFit/>
          </a:bodyPr>
          <a:lstStyle/>
          <a:p>
            <a:r>
              <a:rPr lang="en-US" sz="1400" b="1" dirty="0">
                <a:latin typeface="+mn-lt"/>
              </a:rPr>
              <a:t>Concentrix</a:t>
            </a:r>
            <a:r>
              <a:rPr lang="en-US" sz="1400" dirty="0">
                <a:latin typeface="+mn-lt"/>
              </a:rPr>
              <a:t> won a Gold Award for Innovation in Automation by automating processes, which saved our client Cisco millions of dollars. This automation project cut expedited order time by 80%.</a:t>
            </a:r>
          </a:p>
          <a:p>
            <a:endParaRPr lang="en-US" sz="1400" b="1" dirty="0">
              <a:latin typeface="+mn-lt"/>
            </a:endParaRPr>
          </a:p>
          <a:p>
            <a:r>
              <a:rPr lang="en-US" sz="1400" b="1" dirty="0">
                <a:latin typeface="+mn-lt"/>
              </a:rPr>
              <a:t>Concentrix</a:t>
            </a:r>
            <a:r>
              <a:rPr lang="en-US" sz="1400" dirty="0">
                <a:latin typeface="+mn-lt"/>
              </a:rPr>
              <a:t> also won a Silver Award for Innovation in Optimization. The Concentrix team, supporting the Xerox account, developed a tool that combines all the data into one screen, which helped agents reduce average handle time by 15% for our client Xerox. </a:t>
            </a:r>
          </a:p>
          <a:p>
            <a:endParaRPr lang="en-US" sz="1600" dirty="0"/>
          </a:p>
        </p:txBody>
      </p:sp>
      <p:pic>
        <p:nvPicPr>
          <p:cNvPr id="10" name="Picture 9"/>
          <p:cNvPicPr>
            <a:picLocks noChangeAspect="1"/>
          </p:cNvPicPr>
          <p:nvPr/>
        </p:nvPicPr>
        <p:blipFill>
          <a:blip r:embed="rId3"/>
          <a:stretch>
            <a:fillRect/>
          </a:stretch>
        </p:blipFill>
        <p:spPr>
          <a:xfrm>
            <a:off x="4117974" y="1895479"/>
            <a:ext cx="3381890" cy="968149"/>
          </a:xfrm>
          <a:prstGeom prst="rect">
            <a:avLst/>
          </a:prstGeom>
        </p:spPr>
      </p:pic>
    </p:spTree>
    <p:extLst>
      <p:ext uri="{BB962C8B-B14F-4D97-AF65-F5344CB8AC3E}">
        <p14:creationId xmlns:p14="http://schemas.microsoft.com/office/powerpoint/2010/main" val="1660349400"/>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21" y="269869"/>
            <a:ext cx="11306173" cy="656949"/>
          </a:xfrm>
        </p:spPr>
        <p:txBody>
          <a:bodyPr/>
          <a:lstStyle/>
          <a:p>
            <a:r>
              <a:rPr lang="en-US" dirty="0"/>
              <a:t>Relocation program</a:t>
            </a:r>
          </a:p>
        </p:txBody>
      </p:sp>
      <p:sp>
        <p:nvSpPr>
          <p:cNvPr id="3" name="Slide Number Placeholder 2"/>
          <p:cNvSpPr>
            <a:spLocks noGrp="1"/>
          </p:cNvSpPr>
          <p:nvPr>
            <p:ph type="sldNum" sz="quarter" idx="4294967295"/>
          </p:nvPr>
        </p:nvSpPr>
        <p:spPr>
          <a:xfrm>
            <a:off x="11276013" y="6636433"/>
            <a:ext cx="595312" cy="257175"/>
          </a:xfrm>
          <a:prstGeom prst="rect">
            <a:avLst/>
          </a:prstGeom>
        </p:spPr>
        <p:txBody>
          <a:bodyPr/>
          <a:lstStyle/>
          <a:p>
            <a:pPr>
              <a:defRPr/>
            </a:pPr>
            <a:fld id="{4DA87C60-B916-C847-A335-DD43288D6618}" type="slidenum">
              <a:rPr lang="en-GB" altLang="en-US" smtClean="0"/>
              <a:pPr>
                <a:defRPr/>
              </a:pPr>
              <a:t>13</a:t>
            </a:fld>
            <a:endParaRPr lang="en-GB" altLang="en-US" dirty="0"/>
          </a:p>
        </p:txBody>
      </p:sp>
      <p:sp>
        <p:nvSpPr>
          <p:cNvPr id="4" name="Content Placeholder 2"/>
          <p:cNvSpPr txBox="1">
            <a:spLocks/>
          </p:cNvSpPr>
          <p:nvPr/>
        </p:nvSpPr>
        <p:spPr>
          <a:xfrm>
            <a:off x="7463641" y="1294548"/>
            <a:ext cx="5067115" cy="2597564"/>
          </a:xfrm>
          <a:prstGeom prst="rect">
            <a:avLst/>
          </a:prstGeom>
        </p:spPr>
        <p:txBody>
          <a:bodyPr/>
          <a:lstStyle>
            <a:lvl1pPr marL="342900" indent="-342900" algn="l" rtl="0" eaLnBrk="1" fontAlgn="base" hangingPunct="1">
              <a:spcBef>
                <a:spcPct val="0"/>
              </a:spcBef>
              <a:spcAft>
                <a:spcPts val="900"/>
              </a:spcAft>
              <a:buFont typeface="Arial" charset="0"/>
              <a:defRPr lang="en-US" altLang="en-US" sz="1600" b="1" kern="1000" spc="20">
                <a:solidFill>
                  <a:schemeClr val="tx1"/>
                </a:solidFill>
                <a:latin typeface="Arial"/>
                <a:ea typeface="ヒラギノ角ゴ Pro W3" pitchFamily="117" charset="-128"/>
                <a:cs typeface="Arial"/>
              </a:defRPr>
            </a:lvl1pPr>
            <a:lvl2pPr marL="658813" indent="-252413" algn="l" rtl="0" eaLnBrk="1" fontAlgn="base" hangingPunct="1">
              <a:spcBef>
                <a:spcPct val="0"/>
              </a:spcBef>
              <a:spcAft>
                <a:spcPts val="900"/>
              </a:spcAft>
              <a:buFont typeface="Arial" charset="0"/>
              <a:buChar char="–"/>
              <a:defRPr lang="en-US" altLang="en-US" sz="1400" kern="1200">
                <a:solidFill>
                  <a:schemeClr val="tx1"/>
                </a:solidFill>
                <a:latin typeface="Arial"/>
                <a:ea typeface="ＭＳ Ｐゴシック" charset="0"/>
                <a:cs typeface="Arial"/>
              </a:defRPr>
            </a:lvl2pPr>
            <a:lvl3pPr marL="1014413" indent="-201613" algn="l" rtl="0" eaLnBrk="1" fontAlgn="base" hangingPunct="1">
              <a:spcBef>
                <a:spcPct val="0"/>
              </a:spcBef>
              <a:spcAft>
                <a:spcPts val="900"/>
              </a:spcAft>
              <a:buFont typeface="Arial" charset="0"/>
              <a:buChar char="•"/>
              <a:defRPr lang="en-US" altLang="en-US" sz="1400" kern="1200">
                <a:solidFill>
                  <a:schemeClr val="tx1"/>
                </a:solidFill>
                <a:latin typeface="Arial"/>
                <a:ea typeface="ＭＳ Ｐゴシック" charset="0"/>
                <a:cs typeface="Arial"/>
              </a:defRPr>
            </a:lvl3pPr>
            <a:lvl4pPr marL="1419225" indent="-201613" algn="l" rtl="0" eaLnBrk="1" fontAlgn="base" hangingPunct="1">
              <a:spcBef>
                <a:spcPct val="0"/>
              </a:spcBef>
              <a:spcAft>
                <a:spcPts val="900"/>
              </a:spcAft>
              <a:buFont typeface="Arial" charset="0"/>
              <a:buChar char="–"/>
              <a:defRPr lang="en-US" altLang="en-US" sz="1400" kern="1200">
                <a:solidFill>
                  <a:schemeClr val="tx1"/>
                </a:solidFill>
                <a:latin typeface="Arial"/>
                <a:ea typeface="ＭＳ Ｐゴシック" charset="0"/>
                <a:cs typeface="Arial"/>
              </a:defRPr>
            </a:lvl4pPr>
            <a:lvl5pPr marL="1825625" indent="-201613" algn="l" rtl="0" eaLnBrk="1" fontAlgn="base" hangingPunct="1">
              <a:spcBef>
                <a:spcPct val="0"/>
              </a:spcBef>
              <a:spcAft>
                <a:spcPts val="900"/>
              </a:spcAft>
              <a:buFont typeface="Arial" charset="0"/>
              <a:buChar char="»"/>
              <a:defRPr lang="en-GB" altLang="en-US" sz="1400" kern="1200" dirty="0">
                <a:solidFill>
                  <a:schemeClr val="tx1"/>
                </a:solidFill>
                <a:latin typeface="Arial"/>
                <a:ea typeface="ＭＳ Ｐゴシック" charset="0"/>
                <a:cs typeface="Arial"/>
              </a:defRPr>
            </a:lvl5pPr>
            <a:lvl6pPr marL="2231795" indent="-202891" algn="l" defTabSz="81156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7575" indent="-202891" algn="l" defTabSz="81156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3356" indent="-202891" algn="l" defTabSz="81156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9137" indent="-202891" algn="l" defTabSz="811561"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06400" lvl="1" indent="0">
              <a:buNone/>
            </a:pPr>
            <a:r>
              <a:rPr lang="en-US" altLang="en-US" sz="2000" b="1" dirty="0">
                <a:solidFill>
                  <a:srgbClr val="002060"/>
                </a:solidFill>
                <a:latin typeface="Arial Narrow" panose="020B0606020202030204" pitchFamily="34" charset="0"/>
              </a:rPr>
              <a:t>Relocating from abroad</a:t>
            </a:r>
          </a:p>
          <a:p>
            <a:pPr marL="406400" lvl="1" indent="0">
              <a:buNone/>
            </a:pPr>
            <a:endParaRPr lang="en-US" altLang="en-US" sz="2000" b="1" dirty="0">
              <a:solidFill>
                <a:srgbClr val="002060"/>
              </a:solidFill>
              <a:latin typeface="Arial Narrow" panose="020B0606020202030204" pitchFamily="34" charset="0"/>
            </a:endParaRPr>
          </a:p>
          <a:p>
            <a:pPr lvl="1">
              <a:buFont typeface="Arial" panose="020B0604020202020204" pitchFamily="34" charset="0"/>
              <a:buChar char="•"/>
            </a:pPr>
            <a:r>
              <a:rPr lang="en-US" altLang="en-US" sz="1800" dirty="0">
                <a:solidFill>
                  <a:srgbClr val="002060"/>
                </a:solidFill>
                <a:latin typeface="+mn-lt"/>
              </a:rPr>
              <a:t>up to 250 EUR travel refund after probation period</a:t>
            </a:r>
          </a:p>
          <a:p>
            <a:pPr lvl="1">
              <a:buFont typeface="Arial" panose="020B0604020202020204" pitchFamily="34" charset="0"/>
              <a:buChar char="•"/>
            </a:pPr>
            <a:r>
              <a:rPr lang="en-US" sz="1800" dirty="0">
                <a:solidFill>
                  <a:srgbClr val="002060"/>
                </a:solidFill>
                <a:latin typeface="+mn-lt"/>
              </a:rPr>
              <a:t> </a:t>
            </a:r>
            <a:r>
              <a:rPr lang="en-US" altLang="en-US" sz="1800" dirty="0">
                <a:solidFill>
                  <a:srgbClr val="002060"/>
                </a:solidFill>
                <a:latin typeface="+mn-lt"/>
              </a:rPr>
              <a:t>7 Nights in a city center hotel</a:t>
            </a:r>
          </a:p>
          <a:p>
            <a:pPr lvl="1">
              <a:buFont typeface="Arial" panose="020B0604020202020204" pitchFamily="34" charset="0"/>
              <a:buChar char="•"/>
            </a:pPr>
            <a:r>
              <a:rPr lang="en-US" altLang="en-US" sz="1800" dirty="0">
                <a:solidFill>
                  <a:srgbClr val="002060"/>
                </a:solidFill>
                <a:latin typeface="+mn-lt"/>
              </a:rPr>
              <a:t>Advance payment of 540 EUR net</a:t>
            </a:r>
          </a:p>
          <a:p>
            <a:r>
              <a:rPr lang="en-US" dirty="0">
                <a:solidFill>
                  <a:schemeClr val="accent6">
                    <a:lumMod val="50000"/>
                  </a:schemeClr>
                </a:solidFill>
                <a:latin typeface="+mn-lt"/>
              </a:rPr>
              <a:t>         </a:t>
            </a:r>
            <a:endParaRPr lang="en-US" sz="1400" dirty="0">
              <a:latin typeface="+mn-lt"/>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0767" y="3497078"/>
            <a:ext cx="3682981" cy="20716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59351" y="4324885"/>
            <a:ext cx="3541642" cy="21624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a:stretch>
            <a:fillRect/>
          </a:stretch>
        </p:blipFill>
        <p:spPr>
          <a:xfrm>
            <a:off x="1514943" y="1200416"/>
            <a:ext cx="5406465" cy="2023064"/>
          </a:xfrm>
          <a:prstGeom prst="rect">
            <a:avLst/>
          </a:prstGeom>
        </p:spPr>
      </p:pic>
      <p:sp>
        <p:nvSpPr>
          <p:cNvPr id="8" name="Content Placeholder 2"/>
          <p:cNvSpPr txBox="1">
            <a:spLocks/>
          </p:cNvSpPr>
          <p:nvPr/>
        </p:nvSpPr>
        <p:spPr>
          <a:xfrm>
            <a:off x="7580372" y="4105930"/>
            <a:ext cx="4473297" cy="2549835"/>
          </a:xfrm>
          <a:prstGeom prst="rect">
            <a:avLst/>
          </a:prstGeom>
        </p:spPr>
        <p:txBody>
          <a:bodyPr/>
          <a:lstStyle>
            <a:lvl1pPr marL="342900" indent="-342900" algn="l" rtl="0" eaLnBrk="1" fontAlgn="base" hangingPunct="1">
              <a:spcBef>
                <a:spcPct val="0"/>
              </a:spcBef>
              <a:spcAft>
                <a:spcPts val="900"/>
              </a:spcAft>
              <a:buFont typeface="Arial" charset="0"/>
              <a:defRPr lang="en-US" altLang="en-US" sz="1600" b="1" kern="1000" spc="20">
                <a:solidFill>
                  <a:schemeClr val="tx1"/>
                </a:solidFill>
                <a:latin typeface="Arial"/>
                <a:ea typeface="ヒラギノ角ゴ Pro W3" pitchFamily="117" charset="-128"/>
                <a:cs typeface="Arial"/>
              </a:defRPr>
            </a:lvl1pPr>
            <a:lvl2pPr marL="658813" indent="-252413" algn="l" rtl="0" eaLnBrk="1" fontAlgn="base" hangingPunct="1">
              <a:spcBef>
                <a:spcPct val="0"/>
              </a:spcBef>
              <a:spcAft>
                <a:spcPts val="900"/>
              </a:spcAft>
              <a:buFont typeface="Arial" charset="0"/>
              <a:buChar char="–"/>
              <a:defRPr lang="en-US" altLang="en-US" sz="1400" kern="1200">
                <a:solidFill>
                  <a:schemeClr val="tx1"/>
                </a:solidFill>
                <a:latin typeface="Arial"/>
                <a:ea typeface="ＭＳ Ｐゴシック" charset="0"/>
                <a:cs typeface="Arial"/>
              </a:defRPr>
            </a:lvl2pPr>
            <a:lvl3pPr marL="1014413" indent="-201613" algn="l" rtl="0" eaLnBrk="1" fontAlgn="base" hangingPunct="1">
              <a:spcBef>
                <a:spcPct val="0"/>
              </a:spcBef>
              <a:spcAft>
                <a:spcPts val="900"/>
              </a:spcAft>
              <a:buFont typeface="Arial" charset="0"/>
              <a:buChar char="•"/>
              <a:defRPr lang="en-US" altLang="en-US" sz="1400" kern="1200">
                <a:solidFill>
                  <a:schemeClr val="tx1"/>
                </a:solidFill>
                <a:latin typeface="Arial"/>
                <a:ea typeface="ＭＳ Ｐゴシック" charset="0"/>
                <a:cs typeface="Arial"/>
              </a:defRPr>
            </a:lvl3pPr>
            <a:lvl4pPr marL="1419225" indent="-201613" algn="l" rtl="0" eaLnBrk="1" fontAlgn="base" hangingPunct="1">
              <a:spcBef>
                <a:spcPct val="0"/>
              </a:spcBef>
              <a:spcAft>
                <a:spcPts val="900"/>
              </a:spcAft>
              <a:buFont typeface="Arial" charset="0"/>
              <a:buChar char="–"/>
              <a:defRPr lang="en-US" altLang="en-US" sz="1400" kern="1200">
                <a:solidFill>
                  <a:schemeClr val="tx1"/>
                </a:solidFill>
                <a:latin typeface="Arial"/>
                <a:ea typeface="ＭＳ Ｐゴシック" charset="0"/>
                <a:cs typeface="Arial"/>
              </a:defRPr>
            </a:lvl4pPr>
            <a:lvl5pPr marL="1825625" indent="-201613" algn="l" rtl="0" eaLnBrk="1" fontAlgn="base" hangingPunct="1">
              <a:spcBef>
                <a:spcPct val="0"/>
              </a:spcBef>
              <a:spcAft>
                <a:spcPts val="900"/>
              </a:spcAft>
              <a:buFont typeface="Arial" charset="0"/>
              <a:buChar char="»"/>
              <a:defRPr lang="en-GB" altLang="en-US" sz="1400" kern="1200" dirty="0">
                <a:solidFill>
                  <a:schemeClr val="tx1"/>
                </a:solidFill>
                <a:latin typeface="Arial"/>
                <a:ea typeface="ＭＳ Ｐゴシック" charset="0"/>
                <a:cs typeface="Arial"/>
              </a:defRPr>
            </a:lvl5pPr>
            <a:lvl6pPr marL="2231795" indent="-202891" algn="l" defTabSz="81156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7575" indent="-202891" algn="l" defTabSz="81156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3356" indent="-202891" algn="l" defTabSz="81156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9137" indent="-202891" algn="l" defTabSz="811561"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06400" lvl="1" indent="0">
              <a:buNone/>
            </a:pPr>
            <a:r>
              <a:rPr lang="en-US" altLang="en-US" sz="2000" b="1" dirty="0">
                <a:solidFill>
                  <a:srgbClr val="002060"/>
                </a:solidFill>
                <a:latin typeface="Arial Narrow" panose="020B0606020202030204" pitchFamily="34" charset="0"/>
              </a:rPr>
              <a:t>Relocating within Bulgaria </a:t>
            </a:r>
          </a:p>
          <a:p>
            <a:pPr lvl="1">
              <a:buFont typeface="Arial" panose="020B0604020202020204" pitchFamily="34" charset="0"/>
              <a:buChar char="•"/>
            </a:pPr>
            <a:r>
              <a:rPr lang="en-US" altLang="en-US" sz="1800" dirty="0">
                <a:solidFill>
                  <a:srgbClr val="002060"/>
                </a:solidFill>
                <a:latin typeface="+mn-lt"/>
              </a:rPr>
              <a:t>up to 50 Euro travel refund after passing the probation period</a:t>
            </a:r>
          </a:p>
          <a:p>
            <a:pPr lvl="1">
              <a:buFont typeface="Arial" panose="020B0604020202020204" pitchFamily="34" charset="0"/>
              <a:buChar char="•"/>
            </a:pPr>
            <a:r>
              <a:rPr lang="en-US" sz="1800" dirty="0">
                <a:solidFill>
                  <a:srgbClr val="002060"/>
                </a:solidFill>
                <a:latin typeface="+mn-lt"/>
              </a:rPr>
              <a:t> </a:t>
            </a:r>
            <a:r>
              <a:rPr lang="en-US" altLang="en-US" sz="1800" dirty="0">
                <a:solidFill>
                  <a:srgbClr val="002060"/>
                </a:solidFill>
                <a:latin typeface="+mn-lt"/>
              </a:rPr>
              <a:t>7 Nights in a city center hotel</a:t>
            </a:r>
          </a:p>
          <a:p>
            <a:pPr lvl="1">
              <a:buFont typeface="Arial" panose="020B0604020202020204" pitchFamily="34" charset="0"/>
              <a:buChar char="•"/>
            </a:pPr>
            <a:r>
              <a:rPr lang="en-US" altLang="en-US" sz="1800" dirty="0">
                <a:solidFill>
                  <a:srgbClr val="002060"/>
                </a:solidFill>
                <a:latin typeface="+mn-lt"/>
              </a:rPr>
              <a:t>Single payment of 200 EUR net</a:t>
            </a:r>
          </a:p>
          <a:p>
            <a:r>
              <a:rPr lang="en-US" dirty="0">
                <a:solidFill>
                  <a:schemeClr val="accent6">
                    <a:lumMod val="50000"/>
                  </a:schemeClr>
                </a:solidFill>
                <a:latin typeface="+mn-lt"/>
              </a:rPr>
              <a:t>         </a:t>
            </a:r>
            <a:endParaRPr lang="en-US" sz="1400" dirty="0">
              <a:latin typeface="+mn-lt"/>
            </a:endParaRPr>
          </a:p>
        </p:txBody>
      </p:sp>
    </p:spTree>
    <p:extLst>
      <p:ext uri="{BB962C8B-B14F-4D97-AF65-F5344CB8AC3E}">
        <p14:creationId xmlns:p14="http://schemas.microsoft.com/office/powerpoint/2010/main" val="438976211"/>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in Concentrix Luton, United Kingdom and Concentrix Romania</a:t>
            </a:r>
          </a:p>
        </p:txBody>
      </p:sp>
      <p:pic>
        <p:nvPicPr>
          <p:cNvPr id="3" name="Picture 2"/>
          <p:cNvPicPr>
            <a:picLocks noChangeAspect="1"/>
          </p:cNvPicPr>
          <p:nvPr/>
        </p:nvPicPr>
        <p:blipFill>
          <a:blip r:embed="rId2"/>
          <a:stretch>
            <a:fillRect/>
          </a:stretch>
        </p:blipFill>
        <p:spPr>
          <a:xfrm>
            <a:off x="223351" y="1105787"/>
            <a:ext cx="5886937" cy="4922874"/>
          </a:xfrm>
          <a:prstGeom prst="rect">
            <a:avLst/>
          </a:prstGeom>
        </p:spPr>
      </p:pic>
      <p:pic>
        <p:nvPicPr>
          <p:cNvPr id="4" name="Picture 3"/>
          <p:cNvPicPr>
            <a:picLocks noChangeAspect="1"/>
          </p:cNvPicPr>
          <p:nvPr/>
        </p:nvPicPr>
        <p:blipFill>
          <a:blip r:embed="rId3"/>
          <a:stretch>
            <a:fillRect/>
          </a:stretch>
        </p:blipFill>
        <p:spPr>
          <a:xfrm>
            <a:off x="6195350" y="2378029"/>
            <a:ext cx="5892778" cy="1833527"/>
          </a:xfrm>
          <a:prstGeom prst="rect">
            <a:avLst/>
          </a:prstGeom>
        </p:spPr>
      </p:pic>
    </p:spTree>
    <p:extLst>
      <p:ext uri="{BB962C8B-B14F-4D97-AF65-F5344CB8AC3E}">
        <p14:creationId xmlns:p14="http://schemas.microsoft.com/office/powerpoint/2010/main" val="3271191641"/>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4" y="3567261"/>
            <a:ext cx="8621487" cy="3290739"/>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6282" y="3953775"/>
            <a:ext cx="3662544" cy="2953070"/>
          </a:xfrm>
          <a:prstGeom prst="rect">
            <a:avLst/>
          </a:prstGeom>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74933" y="3405211"/>
            <a:ext cx="3567337" cy="3501634"/>
          </a:xfrm>
          <a:prstGeom prst="rect">
            <a:avLst/>
          </a:prstGeom>
        </p:spPr>
      </p:pic>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10288" y="-562"/>
            <a:ext cx="4278537" cy="3512457"/>
          </a:xfrm>
          <a:prstGeom prst="rect">
            <a:avLst/>
          </a:prstGeom>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l="-357"/>
          <a:stretch/>
        </p:blipFill>
        <p:spPr>
          <a:xfrm>
            <a:off x="-29028" y="0"/>
            <a:ext cx="8157497" cy="3041204"/>
          </a:xfrm>
          <a:prstGeom prst="rect">
            <a:avLst/>
          </a:prstGeom>
        </p:spPr>
      </p:pic>
      <p:grpSp>
        <p:nvGrpSpPr>
          <p:cNvPr id="3" name="Group 2"/>
          <p:cNvGrpSpPr/>
          <p:nvPr/>
        </p:nvGrpSpPr>
        <p:grpSpPr>
          <a:xfrm>
            <a:off x="0" y="2596897"/>
            <a:ext cx="12188826" cy="1840992"/>
            <a:chOff x="0" y="2596897"/>
            <a:chExt cx="12188826" cy="1840992"/>
          </a:xfrm>
        </p:grpSpPr>
        <p:sp>
          <p:nvSpPr>
            <p:cNvPr id="10" name="TextBox 15"/>
            <p:cNvSpPr txBox="1">
              <a:spLocks noChangeArrowheads="1"/>
            </p:cNvSpPr>
            <p:nvPr/>
          </p:nvSpPr>
          <p:spPr bwMode="auto">
            <a:xfrm>
              <a:off x="0" y="2596897"/>
              <a:ext cx="12188826" cy="1840992"/>
            </a:xfrm>
            <a:prstGeom prst="rect">
              <a:avLst/>
            </a:prstGeom>
            <a:solidFill>
              <a:schemeClr val="bg1">
                <a:lumMod val="95000"/>
                <a:alpha val="89000"/>
              </a:schemeClr>
            </a:solidFill>
            <a:ln>
              <a:noFill/>
            </a:ln>
            <a:extLst/>
          </p:spPr>
          <p:txBody>
            <a:bodyPr wrap="square">
              <a:noAutofit/>
            </a:bodyPr>
            <a:lstStyle>
              <a:lvl1pPr marL="285750" indent="-285750" eaLnBrk="0" hangingPunct="0">
                <a:defRPr sz="2400">
                  <a:solidFill>
                    <a:schemeClr val="tx1"/>
                  </a:solidFill>
                  <a:latin typeface="Times" panose="02020603060405020304" pitchFamily="18" charset="0"/>
                  <a:ea typeface="Osaka" charset="-128"/>
                </a:defRPr>
              </a:lvl1pPr>
              <a:lvl2pPr marL="742950" indent="-285750" eaLnBrk="0" hangingPunct="0">
                <a:defRPr sz="2400">
                  <a:solidFill>
                    <a:schemeClr val="tx1"/>
                  </a:solidFill>
                  <a:latin typeface="Times" panose="02020603060405020304" pitchFamily="18" charset="0"/>
                  <a:ea typeface="Osaka" charset="-128"/>
                </a:defRPr>
              </a:lvl2pPr>
              <a:lvl3pPr marL="1143000" indent="-228600" eaLnBrk="0" hangingPunct="0">
                <a:defRPr sz="2400">
                  <a:solidFill>
                    <a:schemeClr val="tx1"/>
                  </a:solidFill>
                  <a:latin typeface="Times" panose="02020603060405020304" pitchFamily="18" charset="0"/>
                  <a:ea typeface="Osaka" charset="-128"/>
                </a:defRPr>
              </a:lvl3pPr>
              <a:lvl4pPr marL="1600200" indent="-228600" eaLnBrk="0" hangingPunct="0">
                <a:defRPr sz="2400">
                  <a:solidFill>
                    <a:schemeClr val="tx1"/>
                  </a:solidFill>
                  <a:latin typeface="Times" panose="02020603060405020304" pitchFamily="18" charset="0"/>
                  <a:ea typeface="Osaka" charset="-128"/>
                </a:defRPr>
              </a:lvl4pPr>
              <a:lvl5pPr marL="2057400" indent="-228600" eaLnBrk="0" hangingPunct="0">
                <a:defRPr sz="2400">
                  <a:solidFill>
                    <a:schemeClr val="tx1"/>
                  </a:solidFill>
                  <a:latin typeface="Times" panose="02020603060405020304" pitchFamily="18" charset="0"/>
                  <a:ea typeface="Osaka" charset="-128"/>
                </a:defRPr>
              </a:lvl5pPr>
              <a:lvl6pPr marL="2514600" indent="-228600" eaLnBrk="0" fontAlgn="base" hangingPunct="0">
                <a:spcBef>
                  <a:spcPct val="0"/>
                </a:spcBef>
                <a:spcAft>
                  <a:spcPct val="0"/>
                </a:spcAft>
                <a:defRPr sz="2400">
                  <a:solidFill>
                    <a:schemeClr val="tx1"/>
                  </a:solidFill>
                  <a:latin typeface="Times" panose="02020603060405020304" pitchFamily="18" charset="0"/>
                  <a:ea typeface="Osaka" charset="-128"/>
                </a:defRPr>
              </a:lvl6pPr>
              <a:lvl7pPr marL="2971800" indent="-228600" eaLnBrk="0" fontAlgn="base" hangingPunct="0">
                <a:spcBef>
                  <a:spcPct val="0"/>
                </a:spcBef>
                <a:spcAft>
                  <a:spcPct val="0"/>
                </a:spcAft>
                <a:defRPr sz="2400">
                  <a:solidFill>
                    <a:schemeClr val="tx1"/>
                  </a:solidFill>
                  <a:latin typeface="Times" panose="02020603060405020304" pitchFamily="18" charset="0"/>
                  <a:ea typeface="Osaka" charset="-128"/>
                </a:defRPr>
              </a:lvl7pPr>
              <a:lvl8pPr marL="3429000" indent="-228600" eaLnBrk="0" fontAlgn="base" hangingPunct="0">
                <a:spcBef>
                  <a:spcPct val="0"/>
                </a:spcBef>
                <a:spcAft>
                  <a:spcPct val="0"/>
                </a:spcAft>
                <a:defRPr sz="2400">
                  <a:solidFill>
                    <a:schemeClr val="tx1"/>
                  </a:solidFill>
                  <a:latin typeface="Times" panose="02020603060405020304" pitchFamily="18" charset="0"/>
                  <a:ea typeface="Osaka" charset="-128"/>
                </a:defRPr>
              </a:lvl8pPr>
              <a:lvl9pPr marL="3886200" indent="-228600" eaLnBrk="0" fontAlgn="base" hangingPunct="0">
                <a:spcBef>
                  <a:spcPct val="0"/>
                </a:spcBef>
                <a:spcAft>
                  <a:spcPct val="0"/>
                </a:spcAft>
                <a:defRPr sz="2400">
                  <a:solidFill>
                    <a:schemeClr val="tx1"/>
                  </a:solidFill>
                  <a:latin typeface="Times" panose="02020603060405020304" pitchFamily="18" charset="0"/>
                  <a:ea typeface="Osaka" charset="-128"/>
                </a:defRPr>
              </a:lvl9p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altLang="ko-KR" sz="4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algun Gothic" panose="020B0503020000020004" pitchFamily="34" charset="-127"/>
              </a:endParaRPr>
            </a:p>
          </p:txBody>
        </p:sp>
        <p:sp>
          <p:nvSpPr>
            <p:cNvPr id="14" name="Rectangle 13"/>
            <p:cNvSpPr/>
            <p:nvPr/>
          </p:nvSpPr>
          <p:spPr>
            <a:xfrm>
              <a:off x="223965" y="2800794"/>
              <a:ext cx="5773074"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979F"/>
                  </a:solidFill>
                  <a:effectLst/>
                  <a:uLnTx/>
                  <a:uFillTx/>
                  <a:latin typeface="Arial Narrow Bold"/>
                  <a:ea typeface="ＭＳ Ｐゴシック"/>
                  <a:cs typeface="Arial Narrow Bold"/>
                </a:rPr>
                <a:t>We are Different by Design and We are…</a:t>
              </a:r>
            </a:p>
          </p:txBody>
        </p:sp>
        <p:pic>
          <p:nvPicPr>
            <p:cNvPr id="7" name="Picture 18">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43709" y="3750500"/>
              <a:ext cx="3232403" cy="407474"/>
            </a:xfrm>
            <a:prstGeom prst="rect">
              <a:avLst/>
            </a:prstGeom>
            <a:noFill/>
            <a:ln cap="flat">
              <a:noFill/>
            </a:ln>
          </p:spPr>
        </p:pic>
        <p:pic>
          <p:nvPicPr>
            <p:cNvPr id="8" name="Picture 17">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32781" y="3685403"/>
              <a:ext cx="2215993" cy="472571"/>
            </a:xfrm>
            <a:prstGeom prst="rect">
              <a:avLst/>
            </a:prstGeom>
            <a:noFill/>
            <a:ln cap="flat">
              <a:noFill/>
            </a:ln>
          </p:spPr>
        </p:pic>
        <p:pic>
          <p:nvPicPr>
            <p:cNvPr id="9" name="Picture 19">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76112" y="3749576"/>
              <a:ext cx="3652881" cy="408398"/>
            </a:xfrm>
            <a:prstGeom prst="rect">
              <a:avLst/>
            </a:prstGeom>
            <a:noFill/>
            <a:ln cap="flat">
              <a:noFill/>
            </a:ln>
          </p:spPr>
        </p:pic>
      </p:grpSp>
    </p:spTree>
    <p:extLst>
      <p:ext uri="{BB962C8B-B14F-4D97-AF65-F5344CB8AC3E}">
        <p14:creationId xmlns:p14="http://schemas.microsoft.com/office/powerpoint/2010/main" val="69556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919817" y="238156"/>
            <a:ext cx="8158039" cy="609398"/>
          </a:xfrm>
          <a:prstGeom prst="rect">
            <a:avLst/>
          </a:prstGeom>
          <a:noFill/>
        </p:spPr>
        <p:txBody>
          <a:bodyPr wrap="square" lIns="0" tIns="0" rIns="0" bIns="0" rtlCol="0">
            <a:spAutoFit/>
          </a:bodyPr>
          <a:lstStyle/>
          <a:p>
            <a:pPr marL="0" indent="0" algn="ctr">
              <a:lnSpc>
                <a:spcPct val="90000"/>
              </a:lnSpc>
              <a:spcAft>
                <a:spcPts val="900"/>
              </a:spcAft>
              <a:buFont typeface="Arial"/>
              <a:buNone/>
            </a:pPr>
            <a:r>
              <a:rPr lang="en-US" sz="4400" b="1" dirty="0">
                <a:solidFill>
                  <a:schemeClr val="bg2"/>
                </a:solidFill>
                <a:latin typeface="Arial"/>
                <a:cs typeface="Arial"/>
              </a:rPr>
              <a:t>Let’s grow together </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r="-338"/>
          <a:stretch/>
        </p:blipFill>
        <p:spPr>
          <a:xfrm>
            <a:off x="2373422" y="1033174"/>
            <a:ext cx="7587702" cy="5393090"/>
          </a:xfrm>
          <a:prstGeom prst="rect">
            <a:avLst/>
          </a:prstGeom>
        </p:spPr>
      </p:pic>
    </p:spTree>
    <p:extLst>
      <p:ext uri="{BB962C8B-B14F-4D97-AF65-F5344CB8AC3E}">
        <p14:creationId xmlns:p14="http://schemas.microsoft.com/office/powerpoint/2010/main" val="114882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457200" y="265113"/>
            <a:ext cx="8237538" cy="65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r>
              <a:rPr lang="en-US" dirty="0">
                <a:latin typeface="Arial Narrow Bold" charset="0"/>
              </a:rPr>
              <a:t>Concentrix by the Numbers</a:t>
            </a:r>
          </a:p>
        </p:txBody>
      </p:sp>
      <p:sp>
        <p:nvSpPr>
          <p:cNvPr id="3" name="Slide Number Placeholder 2"/>
          <p:cNvSpPr>
            <a:spLocks noGrp="1"/>
          </p:cNvSpPr>
          <p:nvPr>
            <p:ph type="sldNum" sz="quarter" idx="4294967295"/>
          </p:nvPr>
        </p:nvSpPr>
        <p:spPr>
          <a:xfrm>
            <a:off x="11276013" y="6602413"/>
            <a:ext cx="595312" cy="257175"/>
          </a:xfrm>
          <a:prstGeom prst="rect">
            <a:avLst/>
          </a:prstGeom>
        </p:spPr>
        <p:txBody>
          <a:bodyPr/>
          <a:lstStyle/>
          <a:p>
            <a:pPr>
              <a:defRPr/>
            </a:pPr>
            <a:fld id="{362ABE5C-8134-324D-AE02-60512A5B347B}" type="slidenum">
              <a:rPr lang="en-GB" altLang="en-US"/>
              <a:pPr>
                <a:defRPr/>
              </a:pPr>
              <a:t>2</a:t>
            </a:fld>
            <a:endParaRPr lang="en-GB" altLang="en-US" dirty="0"/>
          </a:p>
        </p:txBody>
      </p:sp>
      <p:grpSp>
        <p:nvGrpSpPr>
          <p:cNvPr id="28676" name="Group 8"/>
          <p:cNvGrpSpPr>
            <a:grpSpLocks/>
          </p:cNvGrpSpPr>
          <p:nvPr/>
        </p:nvGrpSpPr>
        <p:grpSpPr bwMode="auto">
          <a:xfrm>
            <a:off x="10602913" y="352425"/>
            <a:ext cx="1177925" cy="620713"/>
            <a:chOff x="7005893" y="946510"/>
            <a:chExt cx="4764665" cy="2513494"/>
          </a:xfrm>
        </p:grpSpPr>
        <p:pic>
          <p:nvPicPr>
            <p:cNvPr id="28679" name="Picture 9" descr="dbd_black.png"/>
            <p:cNvPicPr>
              <a:picLocks noChangeAspect="1"/>
            </p:cNvPicPr>
            <p:nvPr/>
          </p:nvPicPr>
          <p:blipFill>
            <a:blip r:embed="rId3" cstate="email">
              <a:extLst>
                <a:ext uri="{28A0092B-C50C-407E-A947-70E740481C1C}">
                  <a14:useLocalDpi xmlns:a14="http://schemas.microsoft.com/office/drawing/2010/main" val="0"/>
                </a:ext>
              </a:extLst>
            </a:blip>
            <a:srcRect r="54790"/>
            <a:stretch>
              <a:fillRect/>
            </a:stretch>
          </p:blipFill>
          <p:spPr bwMode="auto">
            <a:xfrm>
              <a:off x="7442413" y="946510"/>
              <a:ext cx="4264914" cy="1471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0" name="Picture 10" descr="dbd_black.png"/>
            <p:cNvPicPr>
              <a:picLocks noChangeAspect="1"/>
            </p:cNvPicPr>
            <p:nvPr/>
          </p:nvPicPr>
          <p:blipFill>
            <a:blip r:embed="rId3" cstate="email">
              <a:extLst>
                <a:ext uri="{28A0092B-C50C-407E-A947-70E740481C1C}">
                  <a14:useLocalDpi xmlns:a14="http://schemas.microsoft.com/office/drawing/2010/main" val="0"/>
                </a:ext>
              </a:extLst>
            </a:blip>
            <a:srcRect l="49490"/>
            <a:stretch>
              <a:fillRect/>
            </a:stretch>
          </p:blipFill>
          <p:spPr bwMode="auto">
            <a:xfrm>
              <a:off x="7005893" y="1988840"/>
              <a:ext cx="4764665" cy="1471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33147" y="1005095"/>
            <a:ext cx="8706562" cy="5597318"/>
          </a:xfrm>
          <a:prstGeom prst="rect">
            <a:avLst/>
          </a:prstGeom>
        </p:spPr>
      </p:pic>
    </p:spTree>
    <p:extLst>
      <p:ext uri="{BB962C8B-B14F-4D97-AF65-F5344CB8AC3E}">
        <p14:creationId xmlns:p14="http://schemas.microsoft.com/office/powerpoint/2010/main" val="104898858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65111"/>
            <a:ext cx="11414760" cy="655633"/>
          </a:xfrm>
        </p:spPr>
        <p:txBody>
          <a:bodyPr/>
          <a:lstStyle/>
          <a:p>
            <a:pPr lvl="0"/>
            <a:r>
              <a:rPr lang="en-GB" dirty="0"/>
              <a:t>Our Values</a:t>
            </a:r>
            <a:endParaRPr lang="en-US" dirty="0"/>
          </a:p>
        </p:txBody>
      </p:sp>
      <p:sp>
        <p:nvSpPr>
          <p:cNvPr id="3" name="Content Placeholder 6"/>
          <p:cNvSpPr txBox="1">
            <a:spLocks noGrp="1"/>
          </p:cNvSpPr>
          <p:nvPr>
            <p:ph idx="4294967295"/>
          </p:nvPr>
        </p:nvSpPr>
        <p:spPr>
          <a:xfrm>
            <a:off x="447671" y="1158873"/>
            <a:ext cx="11324472" cy="814392"/>
          </a:xfrm>
          <a:prstGeom prst="rect">
            <a:avLst/>
          </a:prstGeom>
        </p:spPr>
        <p:txBody>
          <a:bodyPr/>
          <a:lstStyle/>
          <a:p>
            <a:pPr marL="0" lvl="0" indent="0"/>
            <a:r>
              <a:rPr lang="en-GB" sz="1800" spc="0" dirty="0">
                <a:latin typeface="Calibri"/>
              </a:rPr>
              <a:t>All employees Understand, Believe, Live and Lead the Concentrix culture</a:t>
            </a:r>
            <a:endParaRPr lang="en-US" sz="1800" spc="0" dirty="0">
              <a:latin typeface="Calibri"/>
            </a:endParaRPr>
          </a:p>
        </p:txBody>
      </p:sp>
      <p:sp>
        <p:nvSpPr>
          <p:cNvPr id="9" name="Freeform 8"/>
          <p:cNvSpPr>
            <a:spLocks noChangeAspect="1"/>
          </p:cNvSpPr>
          <p:nvPr/>
        </p:nvSpPr>
        <p:spPr>
          <a:xfrm rot="21047194">
            <a:off x="1742205" y="2629293"/>
            <a:ext cx="1886688" cy="2168598"/>
          </a:xfrm>
          <a:custGeom>
            <a:avLst/>
            <a:gdLst>
              <a:gd name="f0" fmla="val 10800000"/>
              <a:gd name="f1" fmla="val 5400000"/>
              <a:gd name="f2" fmla="val 180"/>
              <a:gd name="f3" fmla="val w"/>
              <a:gd name="f4" fmla="val h"/>
              <a:gd name="f5" fmla="val 0"/>
              <a:gd name="f6" fmla="val 1236021"/>
              <a:gd name="f7" fmla="val 1075338"/>
              <a:gd name="f8" fmla="val 618011"/>
              <a:gd name="f9" fmla="val 1236020"/>
              <a:gd name="f10" fmla="val 233887"/>
              <a:gd name="f11" fmla="val 841452"/>
              <a:gd name="f12" fmla="val 1"/>
              <a:gd name="f13" fmla="+- 0 0 -90"/>
              <a:gd name="f14" fmla="*/ f3 1 1236021"/>
              <a:gd name="f15" fmla="*/ f4 1 1075338"/>
              <a:gd name="f16" fmla="+- f7 0 f5"/>
              <a:gd name="f17" fmla="+- f6 0 f5"/>
              <a:gd name="f18" fmla="*/ f13 f0 1"/>
              <a:gd name="f19" fmla="*/ f17 1 1236021"/>
              <a:gd name="f20" fmla="*/ f16 1 1075338"/>
              <a:gd name="f21" fmla="*/ 0 f17 1"/>
              <a:gd name="f22" fmla="*/ 537669 f16 1"/>
              <a:gd name="f23" fmla="*/ 268835 f17 1"/>
              <a:gd name="f24" fmla="*/ 0 f16 1"/>
              <a:gd name="f25" fmla="*/ 967187 f17 1"/>
              <a:gd name="f26" fmla="*/ 1236021 f17 1"/>
              <a:gd name="f27" fmla="*/ 1075338 f16 1"/>
              <a:gd name="f28" fmla="*/ f18 1 f2"/>
              <a:gd name="f29" fmla="*/ f21 1 1236021"/>
              <a:gd name="f30" fmla="*/ f22 1 1075338"/>
              <a:gd name="f31" fmla="*/ f23 1 1236021"/>
              <a:gd name="f32" fmla="*/ f24 1 1075338"/>
              <a:gd name="f33" fmla="*/ f25 1 1236021"/>
              <a:gd name="f34" fmla="*/ f26 1 1236021"/>
              <a:gd name="f35" fmla="*/ f27 1 1075338"/>
              <a:gd name="f36" fmla="*/ f5 1 f19"/>
              <a:gd name="f37" fmla="*/ f6 1 f19"/>
              <a:gd name="f38" fmla="*/ f5 1 f20"/>
              <a:gd name="f39" fmla="*/ f7 1 f20"/>
              <a:gd name="f40" fmla="+- f28 0 f1"/>
              <a:gd name="f41" fmla="*/ f29 1 f19"/>
              <a:gd name="f42" fmla="*/ f30 1 f20"/>
              <a:gd name="f43" fmla="*/ f31 1 f19"/>
              <a:gd name="f44" fmla="*/ f32 1 f20"/>
              <a:gd name="f45" fmla="*/ f33 1 f19"/>
              <a:gd name="f46" fmla="*/ f34 1 f19"/>
              <a:gd name="f47" fmla="*/ f35 1 f20"/>
              <a:gd name="f48" fmla="*/ f36 f14 1"/>
              <a:gd name="f49" fmla="*/ f37 f14 1"/>
              <a:gd name="f50" fmla="*/ f39 f15 1"/>
              <a:gd name="f51" fmla="*/ f38 f15 1"/>
              <a:gd name="f52" fmla="*/ f41 f14 1"/>
              <a:gd name="f53" fmla="*/ f42 f15 1"/>
              <a:gd name="f54" fmla="*/ f43 f14 1"/>
              <a:gd name="f55" fmla="*/ f44 f15 1"/>
              <a:gd name="f56" fmla="*/ f45 f14 1"/>
              <a:gd name="f57" fmla="*/ f46 f14 1"/>
              <a:gd name="f58" fmla="*/ f47 f15 1"/>
            </a:gdLst>
            <a:ahLst/>
            <a:cxnLst>
              <a:cxn ang="3cd4">
                <a:pos x="hc" y="t"/>
              </a:cxn>
              <a:cxn ang="0">
                <a:pos x="r" y="vc"/>
              </a:cxn>
              <a:cxn ang="cd4">
                <a:pos x="hc" y="b"/>
              </a:cxn>
              <a:cxn ang="cd2">
                <a:pos x="l" y="vc"/>
              </a:cxn>
              <a:cxn ang="f40">
                <a:pos x="f52" y="f53"/>
              </a:cxn>
              <a:cxn ang="f40">
                <a:pos x="f54" y="f55"/>
              </a:cxn>
              <a:cxn ang="f40">
                <a:pos x="f56" y="f55"/>
              </a:cxn>
              <a:cxn ang="f40">
                <a:pos x="f57" y="f53"/>
              </a:cxn>
              <a:cxn ang="f40">
                <a:pos x="f56" y="f58"/>
              </a:cxn>
              <a:cxn ang="f40">
                <a:pos x="f54" y="f58"/>
              </a:cxn>
              <a:cxn ang="f40">
                <a:pos x="f52" y="f53"/>
              </a:cxn>
            </a:cxnLst>
            <a:rect l="f48" t="f51" r="f49" b="f50"/>
            <a:pathLst>
              <a:path w="1236021" h="1075338">
                <a:moveTo>
                  <a:pt x="f8" y="f5"/>
                </a:moveTo>
                <a:lnTo>
                  <a:pt x="f9" y="f10"/>
                </a:lnTo>
                <a:lnTo>
                  <a:pt x="f9" y="f11"/>
                </a:lnTo>
                <a:lnTo>
                  <a:pt x="f8" y="f7"/>
                </a:lnTo>
                <a:lnTo>
                  <a:pt x="f12" y="f11"/>
                </a:lnTo>
                <a:lnTo>
                  <a:pt x="f12" y="f10"/>
                </a:lnTo>
                <a:lnTo>
                  <a:pt x="f8" y="f5"/>
                </a:lnTo>
                <a:close/>
              </a:path>
            </a:pathLst>
          </a:custGeom>
          <a:gradFill>
            <a:gsLst>
              <a:gs pos="0">
                <a:srgbClr val="F9CC08"/>
              </a:gs>
              <a:gs pos="100000">
                <a:srgbClr val="F9CC08"/>
              </a:gs>
            </a:gsLst>
            <a:lin ang="5400000"/>
          </a:gradFill>
          <a:ln cap="flat">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234525" rIns="0" bIns="234525" anchor="ctr" anchorCtr="1" compatLnSpc="1">
            <a:noAutofit/>
          </a:bodyPr>
          <a:lstStyle/>
          <a:p>
            <a:pPr marL="0" marR="0" lvl="0" indent="0" algn="ctr" defTabSz="488947" rtl="0" eaLnBrk="1" fontAlgn="auto" latinLnBrk="0" hangingPunct="1">
              <a:lnSpc>
                <a:spcPct val="90000"/>
              </a:lnSpc>
              <a:spcBef>
                <a:spcPts val="0"/>
              </a:spcBef>
              <a:spcAft>
                <a:spcPts val="500"/>
              </a:spcAft>
              <a:buClrTx/>
              <a:buSzTx/>
              <a:buFontTx/>
              <a:buNone/>
              <a:tabLst/>
              <a:defRPr sz="1800" b="0" i="0" u="none" strike="noStrike" kern="0" cap="none" spc="0" baseline="0">
                <a:solidFill>
                  <a:srgbClr val="000000"/>
                </a:solidFill>
                <a:uFillTx/>
              </a:defRPr>
            </a:pPr>
            <a:r>
              <a:rPr kumimoji="0" lang="en-US" sz="1800" b="1" i="0" u="none" strike="noStrike" kern="1200" cap="none" spc="0" normalizeH="0" baseline="0" noProof="0" dirty="0">
                <a:ln>
                  <a:noFill/>
                </a:ln>
                <a:solidFill>
                  <a:srgbClr val="FFFFFF"/>
                </a:solidFill>
                <a:effectLst/>
                <a:uLnTx/>
                <a:uFillTx/>
                <a:latin typeface="Arial Narrow" pitchFamily="34"/>
              </a:rPr>
              <a:t>Culture &amp; Communication</a:t>
            </a:r>
          </a:p>
        </p:txBody>
      </p:sp>
      <p:sp>
        <p:nvSpPr>
          <p:cNvPr id="13" name="Rectangle 12"/>
          <p:cNvSpPr>
            <a:spLocks noChangeAspect="1"/>
          </p:cNvSpPr>
          <p:nvPr/>
        </p:nvSpPr>
        <p:spPr>
          <a:xfrm>
            <a:off x="4571529" y="5384676"/>
            <a:ext cx="1468395" cy="815774"/>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1200" cap="none" spc="0" normalizeH="0" baseline="0" noProof="0">
              <a:ln>
                <a:noFill/>
              </a:ln>
              <a:solidFill>
                <a:srgbClr val="000000"/>
              </a:solidFill>
              <a:effectLst/>
              <a:uLnTx/>
              <a:uFillTx/>
              <a:latin typeface="Calibri"/>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56578">
            <a:off x="3790869" y="2207044"/>
            <a:ext cx="1481328" cy="147361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956578">
            <a:off x="6953168" y="1601189"/>
            <a:ext cx="1486472" cy="148904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56578">
            <a:off x="8707387" y="2098297"/>
            <a:ext cx="1483900" cy="149161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956578">
            <a:off x="4096203" y="3773366"/>
            <a:ext cx="1481328" cy="148647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956578">
            <a:off x="5534648" y="2677157"/>
            <a:ext cx="1483900" cy="14839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956578">
            <a:off x="7243427" y="3190610"/>
            <a:ext cx="1473613" cy="148132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956578">
            <a:off x="5829019" y="4281260"/>
            <a:ext cx="1478756" cy="1468469"/>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956578">
            <a:off x="7544529" y="4780568"/>
            <a:ext cx="1478756" cy="1481328"/>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0956578">
            <a:off x="8996899" y="3692181"/>
            <a:ext cx="1486472" cy="14787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209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xfrm>
            <a:off x="457200" y="265113"/>
            <a:ext cx="8237538" cy="6556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342900" indent="-342900" eaLnBrk="1" hangingPunct="1"/>
            <a:r>
              <a:rPr lang="en-US" dirty="0">
                <a:latin typeface="Arial Narrow Bold" charset="0"/>
              </a:rPr>
              <a:t>Our Operating Philosophy is Our 3Vs</a:t>
            </a:r>
          </a:p>
        </p:txBody>
      </p:sp>
      <p:sp>
        <p:nvSpPr>
          <p:cNvPr id="4" name="Content Placeholder 3"/>
          <p:cNvSpPr>
            <a:spLocks noGrp="1"/>
          </p:cNvSpPr>
          <p:nvPr>
            <p:ph idx="4294967295"/>
          </p:nvPr>
        </p:nvSpPr>
        <p:spPr>
          <a:xfrm>
            <a:off x="447675" y="1158875"/>
            <a:ext cx="9166225" cy="4967288"/>
          </a:xfrm>
          <a:prstGeom prst="rect">
            <a:avLst/>
          </a:prstGeom>
        </p:spPr>
        <p:txBody>
          <a:bodyPr/>
          <a:lstStyle/>
          <a:p>
            <a:pPr marL="0" indent="0" eaLnBrk="1" hangingPunct="1">
              <a:spcBef>
                <a:spcPts val="0"/>
              </a:spcBef>
              <a:buFont typeface="Arial"/>
              <a:buNone/>
              <a:defRPr/>
            </a:pPr>
            <a:r>
              <a:rPr lang="en-GB" dirty="0"/>
              <a:t>Three interdependent principles guide the way each of us operate on a day-to-day basis. The 3Vs are key to our ability to deliver value faster – executing on long-term strategic objectives in short-term increments. </a:t>
            </a:r>
            <a:endParaRPr lang="x-none"/>
          </a:p>
        </p:txBody>
      </p:sp>
      <p:sp>
        <p:nvSpPr>
          <p:cNvPr id="3" name="Slide Number Placeholder 2"/>
          <p:cNvSpPr>
            <a:spLocks noGrp="1"/>
          </p:cNvSpPr>
          <p:nvPr>
            <p:ph type="sldNum" sz="quarter" idx="4294967295"/>
          </p:nvPr>
        </p:nvSpPr>
        <p:spPr>
          <a:xfrm>
            <a:off x="11276013" y="6602413"/>
            <a:ext cx="595312" cy="257175"/>
          </a:xfrm>
          <a:prstGeom prst="rect">
            <a:avLst/>
          </a:prstGeom>
        </p:spPr>
        <p:txBody>
          <a:bodyPr/>
          <a:lstStyle/>
          <a:p>
            <a:pPr>
              <a:defRPr/>
            </a:pPr>
            <a:fld id="{72B5889D-A005-694F-BDD6-3CB87654D1DA}" type="slidenum">
              <a:rPr lang="en-GB" altLang="en-US"/>
              <a:pPr>
                <a:defRPr/>
              </a:pPr>
              <a:t>4</a:t>
            </a:fld>
            <a:endParaRPr lang="en-GB" altLang="en-US" dirty="0"/>
          </a:p>
        </p:txBody>
      </p:sp>
      <p:sp>
        <p:nvSpPr>
          <p:cNvPr id="8" name="Rounded Rectangle 7"/>
          <p:cNvSpPr/>
          <p:nvPr/>
        </p:nvSpPr>
        <p:spPr>
          <a:xfrm>
            <a:off x="8308975" y="2279650"/>
            <a:ext cx="3395663" cy="984250"/>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t>VALUE</a:t>
            </a:r>
          </a:p>
        </p:txBody>
      </p:sp>
      <p:sp>
        <p:nvSpPr>
          <p:cNvPr id="69637" name="TextBox 8"/>
          <p:cNvSpPr txBox="1">
            <a:spLocks noChangeArrowheads="1"/>
          </p:cNvSpPr>
          <p:nvPr/>
        </p:nvSpPr>
        <p:spPr bwMode="auto">
          <a:xfrm>
            <a:off x="457200" y="3478213"/>
            <a:ext cx="3389313"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600">
                <a:solidFill>
                  <a:schemeClr val="tx1"/>
                </a:solidFill>
                <a:latin typeface="Times" charset="0"/>
                <a:ea typeface="Osaka" charset="0"/>
                <a:cs typeface="Osaka" charset="0"/>
              </a:defRPr>
            </a:lvl1pPr>
            <a:lvl2pPr marL="742950" indent="-285750" eaLnBrk="0" hangingPunct="0">
              <a:defRPr sz="2600">
                <a:solidFill>
                  <a:schemeClr val="tx1"/>
                </a:solidFill>
                <a:latin typeface="Times" charset="0"/>
                <a:ea typeface="Osaka" charset="0"/>
                <a:cs typeface="Osaka" charset="0"/>
              </a:defRPr>
            </a:lvl2pPr>
            <a:lvl3pPr marL="1143000" indent="-228600" eaLnBrk="0" hangingPunct="0">
              <a:defRPr sz="2600">
                <a:solidFill>
                  <a:schemeClr val="tx1"/>
                </a:solidFill>
                <a:latin typeface="Times" charset="0"/>
                <a:ea typeface="Osaka" charset="0"/>
                <a:cs typeface="Osaka" charset="0"/>
              </a:defRPr>
            </a:lvl3pPr>
            <a:lvl4pPr marL="1600200" indent="-228600" eaLnBrk="0" hangingPunct="0">
              <a:defRPr sz="2600">
                <a:solidFill>
                  <a:schemeClr val="tx1"/>
                </a:solidFill>
                <a:latin typeface="Times" charset="0"/>
                <a:ea typeface="Osaka" charset="0"/>
                <a:cs typeface="Osaka" charset="0"/>
              </a:defRPr>
            </a:lvl4pPr>
            <a:lvl5pPr marL="2057400" indent="-2286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eaLnBrk="1" hangingPunct="1">
              <a:spcAft>
                <a:spcPts val="600"/>
              </a:spcAft>
            </a:pPr>
            <a:r>
              <a:rPr lang="en-US" sz="1400" b="1" dirty="0">
                <a:latin typeface="Arial" charset="0"/>
                <a:cs typeface="Arial" charset="0"/>
              </a:rPr>
              <a:t>Visibility throughout the organization allows us to quickly see and address problems and opportunities…</a:t>
            </a:r>
          </a:p>
          <a:p>
            <a:pPr eaLnBrk="1" hangingPunct="1">
              <a:spcAft>
                <a:spcPts val="600"/>
              </a:spcAft>
            </a:pPr>
            <a:endParaRPr lang="en-US" sz="1400" dirty="0">
              <a:latin typeface="Arial" charset="0"/>
              <a:cs typeface="Arial" charset="0"/>
            </a:endParaRPr>
          </a:p>
          <a:p>
            <a:pPr eaLnBrk="1" hangingPunct="1">
              <a:spcAft>
                <a:spcPts val="600"/>
              </a:spcAft>
            </a:pPr>
            <a:r>
              <a:rPr lang="en-US" sz="1600" dirty="0">
                <a:latin typeface="Arial" charset="0"/>
                <a:cs typeface="Arial" charset="0"/>
              </a:rPr>
              <a:t>F</a:t>
            </a:r>
            <a:r>
              <a:rPr lang="en-US" sz="1400" dirty="0">
                <a:latin typeface="Arial" charset="0"/>
                <a:cs typeface="Arial" charset="0"/>
              </a:rPr>
              <a:t>ostering a culture of listening and learning from the industry, our clients and from our people on the frontlines, visibility to the right information guides us to make the right decisions for the long-term good.</a:t>
            </a:r>
          </a:p>
        </p:txBody>
      </p:sp>
      <p:sp>
        <p:nvSpPr>
          <p:cNvPr id="69638" name="TextBox 11"/>
          <p:cNvSpPr txBox="1">
            <a:spLocks noChangeArrowheads="1"/>
          </p:cNvSpPr>
          <p:nvPr/>
        </p:nvSpPr>
        <p:spPr bwMode="auto">
          <a:xfrm>
            <a:off x="4379913" y="3478213"/>
            <a:ext cx="3598862" cy="213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600">
                <a:solidFill>
                  <a:schemeClr val="tx1"/>
                </a:solidFill>
                <a:latin typeface="Times" charset="0"/>
                <a:ea typeface="Osaka" charset="0"/>
                <a:cs typeface="Osaka" charset="0"/>
              </a:defRPr>
            </a:lvl1pPr>
            <a:lvl2pPr marL="742950" indent="-285750" eaLnBrk="0" hangingPunct="0">
              <a:defRPr sz="2600">
                <a:solidFill>
                  <a:schemeClr val="tx1"/>
                </a:solidFill>
                <a:latin typeface="Times" charset="0"/>
                <a:ea typeface="Osaka" charset="0"/>
                <a:cs typeface="Osaka" charset="0"/>
              </a:defRPr>
            </a:lvl2pPr>
            <a:lvl3pPr marL="1143000" indent="-228600" eaLnBrk="0" hangingPunct="0">
              <a:defRPr sz="2600">
                <a:solidFill>
                  <a:schemeClr val="tx1"/>
                </a:solidFill>
                <a:latin typeface="Times" charset="0"/>
                <a:ea typeface="Osaka" charset="0"/>
                <a:cs typeface="Osaka" charset="0"/>
              </a:defRPr>
            </a:lvl3pPr>
            <a:lvl4pPr marL="1600200" indent="-228600" eaLnBrk="0" hangingPunct="0">
              <a:defRPr sz="2600">
                <a:solidFill>
                  <a:schemeClr val="tx1"/>
                </a:solidFill>
                <a:latin typeface="Times" charset="0"/>
                <a:ea typeface="Osaka" charset="0"/>
                <a:cs typeface="Osaka" charset="0"/>
              </a:defRPr>
            </a:lvl4pPr>
            <a:lvl5pPr marL="2057400" indent="-2286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eaLnBrk="1" hangingPunct="1">
              <a:spcAft>
                <a:spcPts val="600"/>
              </a:spcAft>
            </a:pPr>
            <a:r>
              <a:rPr lang="en-US" sz="1400" b="1" dirty="0">
                <a:latin typeface="Arial" charset="0"/>
                <a:cs typeface="Arial" charset="0"/>
              </a:rPr>
              <a:t>Velocity lets us quickly adapt to, even anticipate, changes in the marketplace and your business… </a:t>
            </a:r>
          </a:p>
          <a:p>
            <a:pPr eaLnBrk="1" hangingPunct="1">
              <a:spcAft>
                <a:spcPts val="600"/>
              </a:spcAft>
            </a:pPr>
            <a:endParaRPr lang="en-US" sz="1400" dirty="0">
              <a:latin typeface="Arial" charset="0"/>
              <a:cs typeface="Arial" charset="0"/>
            </a:endParaRPr>
          </a:p>
          <a:p>
            <a:pPr eaLnBrk="1" hangingPunct="1">
              <a:spcAft>
                <a:spcPts val="600"/>
              </a:spcAft>
            </a:pPr>
            <a:r>
              <a:rPr lang="en-US" sz="1400" dirty="0">
                <a:latin typeface="Arial" charset="0"/>
                <a:cs typeface="Arial" charset="0"/>
              </a:rPr>
              <a:t>Velocity allows us to be opportunistic, timely in our response to new challenges, adaptable to market dynamics and ultimately to deliver benefits faster.</a:t>
            </a:r>
          </a:p>
          <a:p>
            <a:pPr eaLnBrk="1" hangingPunct="1">
              <a:spcAft>
                <a:spcPts val="600"/>
              </a:spcAft>
            </a:pPr>
            <a:endParaRPr lang="en-US" sz="1200" dirty="0">
              <a:latin typeface="Arial" charset="0"/>
              <a:cs typeface="Arial" charset="0"/>
            </a:endParaRPr>
          </a:p>
        </p:txBody>
      </p:sp>
      <p:sp>
        <p:nvSpPr>
          <p:cNvPr id="69639" name="TextBox 12"/>
          <p:cNvSpPr txBox="1">
            <a:spLocks noChangeArrowheads="1"/>
          </p:cNvSpPr>
          <p:nvPr/>
        </p:nvSpPr>
        <p:spPr bwMode="auto">
          <a:xfrm>
            <a:off x="8308975" y="3478213"/>
            <a:ext cx="356235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600">
                <a:solidFill>
                  <a:schemeClr val="tx1"/>
                </a:solidFill>
                <a:latin typeface="Times" charset="0"/>
                <a:ea typeface="Osaka" charset="0"/>
                <a:cs typeface="Osaka" charset="0"/>
              </a:defRPr>
            </a:lvl1pPr>
            <a:lvl2pPr marL="742950" indent="-285750" eaLnBrk="0" hangingPunct="0">
              <a:defRPr sz="2600">
                <a:solidFill>
                  <a:schemeClr val="tx1"/>
                </a:solidFill>
                <a:latin typeface="Times" charset="0"/>
                <a:ea typeface="Osaka" charset="0"/>
                <a:cs typeface="Osaka" charset="0"/>
              </a:defRPr>
            </a:lvl2pPr>
            <a:lvl3pPr marL="1143000" indent="-228600" eaLnBrk="0" hangingPunct="0">
              <a:defRPr sz="2600">
                <a:solidFill>
                  <a:schemeClr val="tx1"/>
                </a:solidFill>
                <a:latin typeface="Times" charset="0"/>
                <a:ea typeface="Osaka" charset="0"/>
                <a:cs typeface="Osaka" charset="0"/>
              </a:defRPr>
            </a:lvl3pPr>
            <a:lvl4pPr marL="1600200" indent="-228600" eaLnBrk="0" hangingPunct="0">
              <a:defRPr sz="2600">
                <a:solidFill>
                  <a:schemeClr val="tx1"/>
                </a:solidFill>
                <a:latin typeface="Times" charset="0"/>
                <a:ea typeface="Osaka" charset="0"/>
                <a:cs typeface="Osaka" charset="0"/>
              </a:defRPr>
            </a:lvl4pPr>
            <a:lvl5pPr marL="2057400" indent="-228600" eaLnBrk="0" hangingPunct="0">
              <a:defRPr sz="2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600">
                <a:solidFill>
                  <a:schemeClr val="tx1"/>
                </a:solidFill>
                <a:latin typeface="Times" charset="0"/>
                <a:ea typeface="Osaka" charset="0"/>
                <a:cs typeface="Osaka" charset="0"/>
              </a:defRPr>
            </a:lvl9pPr>
          </a:lstStyle>
          <a:p>
            <a:pPr eaLnBrk="1" hangingPunct="1">
              <a:spcAft>
                <a:spcPts val="600"/>
              </a:spcAft>
            </a:pPr>
            <a:r>
              <a:rPr lang="en-US" sz="1400" b="1" dirty="0">
                <a:latin typeface="Arial" charset="0"/>
                <a:cs typeface="Arial" charset="0"/>
              </a:rPr>
              <a:t>We ensure value to our staff, clients and shareholders is considered and upheld in all we do…</a:t>
            </a:r>
          </a:p>
          <a:p>
            <a:pPr eaLnBrk="1" hangingPunct="1">
              <a:spcAft>
                <a:spcPts val="600"/>
              </a:spcAft>
            </a:pPr>
            <a:br>
              <a:rPr lang="en-US" sz="1400" dirty="0">
                <a:latin typeface="Arial" charset="0"/>
                <a:cs typeface="Arial" charset="0"/>
              </a:rPr>
            </a:br>
            <a:r>
              <a:rPr lang="en-US" sz="1400" dirty="0">
                <a:latin typeface="Arial" charset="0"/>
                <a:cs typeface="Arial" charset="0"/>
              </a:rPr>
              <a:t>Upholding these 3Vs is how we’ve built successful relationships with our clients and how we know we’ll continue to be successful in the future. </a:t>
            </a:r>
          </a:p>
        </p:txBody>
      </p:sp>
      <p:sp>
        <p:nvSpPr>
          <p:cNvPr id="7" name="Rounded Rectangle 6"/>
          <p:cNvSpPr/>
          <p:nvPr/>
        </p:nvSpPr>
        <p:spPr>
          <a:xfrm>
            <a:off x="4379913" y="2279650"/>
            <a:ext cx="3417887" cy="984250"/>
          </a:xfrm>
          <a:prstGeom prst="roundRect">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t>VELOCITY</a:t>
            </a:r>
          </a:p>
        </p:txBody>
      </p:sp>
      <p:sp>
        <p:nvSpPr>
          <p:cNvPr id="6" name="Rounded Rectangle 5"/>
          <p:cNvSpPr/>
          <p:nvPr/>
        </p:nvSpPr>
        <p:spPr>
          <a:xfrm>
            <a:off x="457200" y="2279650"/>
            <a:ext cx="3389313" cy="98425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t>VISIBILITY</a:t>
            </a:r>
          </a:p>
        </p:txBody>
      </p:sp>
    </p:spTree>
    <p:extLst>
      <p:ext uri="{BB962C8B-B14F-4D97-AF65-F5344CB8AC3E}">
        <p14:creationId xmlns:p14="http://schemas.microsoft.com/office/powerpoint/2010/main" val="317910584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Placeholder 9"/>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a:xfrm>
            <a:off x="7502525" y="986661"/>
            <a:ext cx="4699000" cy="5618104"/>
          </a:xfrm>
        </p:spPr>
      </p:pic>
      <p:sp>
        <p:nvSpPr>
          <p:cNvPr id="61442" name="Title 1"/>
          <p:cNvSpPr>
            <a:spLocks noGrp="1"/>
          </p:cNvSpPr>
          <p:nvPr>
            <p:ph type="title"/>
          </p:nvPr>
        </p:nvSpPr>
        <p:spPr bwMode="auto">
          <a:xfrm>
            <a:off x="457200" y="265113"/>
            <a:ext cx="7408851" cy="6556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r>
              <a:rPr lang="en-US">
                <a:solidFill>
                  <a:schemeClr val="bg2"/>
                </a:solidFill>
                <a:latin typeface="Arial Narrow Bold" charset="0"/>
              </a:rPr>
              <a:t>We are Rich in Diversity and Talent</a:t>
            </a:r>
          </a:p>
        </p:txBody>
      </p:sp>
      <p:sp>
        <p:nvSpPr>
          <p:cNvPr id="3" name="Slide Number Placeholder 2"/>
          <p:cNvSpPr>
            <a:spLocks noGrp="1"/>
          </p:cNvSpPr>
          <p:nvPr>
            <p:ph type="sldNum" sz="quarter" idx="11"/>
          </p:nvPr>
        </p:nvSpPr>
        <p:spPr/>
        <p:txBody>
          <a:bodyPr/>
          <a:lstStyle/>
          <a:p>
            <a:pPr>
              <a:defRPr/>
            </a:pPr>
            <a:fld id="{560F014B-8074-C24F-9333-DDC44D688BCE}" type="slidenum">
              <a:rPr lang="en-GB" altLang="en-US"/>
              <a:pPr>
                <a:defRPr/>
              </a:pPr>
              <a:t>5</a:t>
            </a:fld>
            <a:endParaRPr lang="en-GB" altLang="en-US"/>
          </a:p>
        </p:txBody>
      </p:sp>
      <p:sp>
        <p:nvSpPr>
          <p:cNvPr id="4" name="Content Placeholder 3"/>
          <p:cNvSpPr>
            <a:spLocks noGrp="1"/>
          </p:cNvSpPr>
          <p:nvPr>
            <p:ph idx="1"/>
          </p:nvPr>
        </p:nvSpPr>
        <p:spPr>
          <a:xfrm>
            <a:off x="447675" y="1158875"/>
            <a:ext cx="6848475" cy="5092700"/>
          </a:xfrm>
        </p:spPr>
        <p:txBody>
          <a:bodyPr/>
          <a:lstStyle/>
          <a:p>
            <a:pPr marL="0" indent="0" eaLnBrk="1" hangingPunct="1">
              <a:spcBef>
                <a:spcPts val="0"/>
              </a:spcBef>
              <a:buFont typeface="Arial"/>
              <a:buNone/>
              <a:defRPr/>
            </a:pPr>
            <a:r>
              <a:rPr dirty="0">
                <a:latin typeface="Arial" panose="020B0604020202020204" pitchFamily="34" charset="0"/>
                <a:ea typeface="MS PGothic" panose="020B0600070205080204" pitchFamily="34" charset="-128"/>
              </a:rPr>
              <a:t>We are fanatical about our staff and recognize that our people are our best asset.</a:t>
            </a:r>
          </a:p>
          <a:p>
            <a:pPr marL="0" indent="0" eaLnBrk="1" hangingPunct="1">
              <a:buFont typeface="Arial"/>
              <a:buNone/>
              <a:defRPr/>
            </a:pPr>
            <a:r>
              <a:rPr sz="1400" b="0" dirty="0">
                <a:solidFill>
                  <a:srgbClr val="000000"/>
                </a:solidFill>
                <a:ea typeface="Osaka" pitchFamily="-84" charset="-128"/>
              </a:rPr>
              <a:t>We are committed to finding and developing the world’s best talent. </a:t>
            </a:r>
          </a:p>
          <a:p>
            <a:pPr marL="0" indent="0" eaLnBrk="1" hangingPunct="1">
              <a:buFont typeface="Arial"/>
              <a:buNone/>
              <a:defRPr/>
            </a:pPr>
            <a:r>
              <a:rPr sz="1400" b="0" dirty="0">
                <a:solidFill>
                  <a:srgbClr val="000000"/>
                </a:solidFill>
                <a:ea typeface="Osaka" pitchFamily="-84" charset="-128"/>
              </a:rPr>
              <a:t>We welcome staff who are passionate about solving today’s challenges and innovating for future opportunities. </a:t>
            </a:r>
          </a:p>
          <a:p>
            <a:pPr marL="0" indent="0" eaLnBrk="1" hangingPunct="1">
              <a:buFont typeface="Arial"/>
              <a:buNone/>
              <a:defRPr/>
            </a:pPr>
            <a:r>
              <a:rPr sz="1400" b="0" dirty="0">
                <a:solidFill>
                  <a:srgbClr val="000000"/>
                </a:solidFill>
                <a:ea typeface="Osaka" pitchFamily="-84" charset="-128"/>
              </a:rPr>
              <a:t>We support and develop that talent to secure the best people in the industry for our clients and ourselves.</a:t>
            </a:r>
          </a:p>
          <a:p>
            <a:pPr marL="0" indent="0" eaLnBrk="1" hangingPunct="1">
              <a:buFont typeface="Arial"/>
              <a:buNone/>
              <a:defRPr/>
            </a:pPr>
            <a:r>
              <a:rPr sz="1400" dirty="0">
                <a:solidFill>
                  <a:srgbClr val="000000"/>
                </a:solidFill>
                <a:ea typeface="Osaka" pitchFamily="-84" charset="-128"/>
              </a:rPr>
              <a:t>We invest in: </a:t>
            </a:r>
          </a:p>
          <a:p>
            <a:pPr marL="169863" indent="-169863" eaLnBrk="1" hangingPunct="1">
              <a:buFont typeface="Arial"/>
              <a:buChar char="•"/>
              <a:defRPr/>
            </a:pPr>
            <a:r>
              <a:rPr sz="1400" b="0" dirty="0">
                <a:solidFill>
                  <a:srgbClr val="000000"/>
                </a:solidFill>
                <a:ea typeface="Osaka" pitchFamily="-84" charset="-128"/>
              </a:rPr>
              <a:t>Recruitment </a:t>
            </a:r>
          </a:p>
          <a:p>
            <a:pPr marL="169863" indent="-169863" eaLnBrk="1" hangingPunct="1">
              <a:buFont typeface="Arial"/>
              <a:buChar char="•"/>
              <a:defRPr/>
            </a:pPr>
            <a:r>
              <a:rPr sz="1400" b="0" dirty="0">
                <a:solidFill>
                  <a:srgbClr val="000000"/>
                </a:solidFill>
                <a:ea typeface="Osaka" pitchFamily="-84" charset="-128"/>
              </a:rPr>
              <a:t>Training and development</a:t>
            </a:r>
          </a:p>
          <a:p>
            <a:pPr marL="169863" indent="-169863" eaLnBrk="1" hangingPunct="1">
              <a:buFont typeface="Arial"/>
              <a:buChar char="•"/>
              <a:defRPr/>
            </a:pPr>
            <a:r>
              <a:rPr sz="1400" b="0" dirty="0">
                <a:solidFill>
                  <a:srgbClr val="000000"/>
                </a:solidFill>
                <a:ea typeface="Osaka" pitchFamily="-84" charset="-128"/>
              </a:rPr>
              <a:t>Employee engagement</a:t>
            </a:r>
          </a:p>
          <a:p>
            <a:pPr marL="169863" indent="-169863" eaLnBrk="1" hangingPunct="1">
              <a:buFont typeface="Arial"/>
              <a:buChar char="•"/>
              <a:defRPr/>
            </a:pPr>
            <a:r>
              <a:rPr sz="1400" b="0" dirty="0">
                <a:solidFill>
                  <a:srgbClr val="000000"/>
                </a:solidFill>
                <a:ea typeface="Osaka" pitchFamily="-84" charset="-128"/>
              </a:rPr>
              <a:t>Leadership development</a:t>
            </a:r>
          </a:p>
          <a:p>
            <a:pPr marL="169863" indent="-169863" eaLnBrk="1" hangingPunct="1">
              <a:buFont typeface="Arial"/>
              <a:buChar char="•"/>
              <a:defRPr/>
            </a:pPr>
            <a:r>
              <a:rPr sz="1400" b="0" dirty="0">
                <a:solidFill>
                  <a:srgbClr val="000000"/>
                </a:solidFill>
                <a:ea typeface="Osaka" pitchFamily="-84" charset="-128"/>
              </a:rPr>
              <a:t>Reward and recognition </a:t>
            </a:r>
          </a:p>
          <a:p>
            <a:pPr marL="169863" indent="-169863" eaLnBrk="1" hangingPunct="1">
              <a:buFont typeface="Arial"/>
              <a:buChar char="•"/>
              <a:defRPr/>
            </a:pPr>
            <a:r>
              <a:rPr sz="1400" b="0" dirty="0">
                <a:solidFill>
                  <a:srgbClr val="000000"/>
                </a:solidFill>
                <a:ea typeface="Osaka" pitchFamily="-84" charset="-128"/>
              </a:rPr>
              <a:t>Career progression</a:t>
            </a:r>
          </a:p>
          <a:p>
            <a:pPr marL="169863" indent="-169863" eaLnBrk="1" hangingPunct="1">
              <a:buFont typeface="Arial"/>
              <a:buChar char="•"/>
              <a:defRPr/>
            </a:pPr>
            <a:r>
              <a:rPr sz="1400" b="0" dirty="0">
                <a:solidFill>
                  <a:srgbClr val="000000"/>
                </a:solidFill>
                <a:ea typeface="Osaka" pitchFamily="-84" charset="-128"/>
              </a:rPr>
              <a:t>Certifications and thought leadership </a:t>
            </a:r>
            <a:endParaRPr sz="1400" dirty="0">
              <a:latin typeface="Arial" panose="020B0604020202020204" pitchFamily="34" charset="0"/>
              <a:ea typeface="MS PGothic" panose="020B0600070205080204" pitchFamily="34" charset="-128"/>
            </a:endParaRPr>
          </a:p>
          <a:p>
            <a:pPr marL="0" indent="0" eaLnBrk="1" hangingPunct="1">
              <a:spcBef>
                <a:spcPts val="0"/>
              </a:spcBef>
              <a:buFont typeface="Arial"/>
              <a:buNone/>
              <a:defRPr/>
            </a:pPr>
            <a:endParaRPr sz="1400" dirty="0"/>
          </a:p>
        </p:txBody>
      </p:sp>
      <p:grpSp>
        <p:nvGrpSpPr>
          <p:cNvPr id="61445" name="Group 5"/>
          <p:cNvGrpSpPr>
            <a:grpSpLocks/>
          </p:cNvGrpSpPr>
          <p:nvPr/>
        </p:nvGrpSpPr>
        <p:grpSpPr bwMode="auto">
          <a:xfrm>
            <a:off x="10602913" y="352425"/>
            <a:ext cx="1177925" cy="620713"/>
            <a:chOff x="7005893" y="946510"/>
            <a:chExt cx="4764665" cy="2513494"/>
          </a:xfrm>
        </p:grpSpPr>
        <p:pic>
          <p:nvPicPr>
            <p:cNvPr id="61446" name="Picture 6" descr="dbd_black.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42413" y="946510"/>
              <a:ext cx="4264914" cy="1471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7" name="Picture 7" descr="dbd_black.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05893" y="1988840"/>
              <a:ext cx="4764665" cy="1471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2289940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Compensation and Benefits</a:t>
            </a:r>
          </a:p>
        </p:txBody>
      </p:sp>
      <p:sp>
        <p:nvSpPr>
          <p:cNvPr id="4" name="Slide Number Placeholder 3"/>
          <p:cNvSpPr>
            <a:spLocks noGrp="1"/>
          </p:cNvSpPr>
          <p:nvPr>
            <p:ph type="sldNum" sz="quarter" idx="4294967295"/>
          </p:nvPr>
        </p:nvSpPr>
        <p:spPr>
          <a:xfrm>
            <a:off x="8609012" y="6477000"/>
            <a:ext cx="1905000" cy="304800"/>
          </a:xfrm>
          <a:prstGeom prst="rect">
            <a:avLst/>
          </a:prstGeom>
        </p:spPr>
        <p:txBody>
          <a:bodyPr/>
          <a:lstStyle/>
          <a:p>
            <a:fld id="{5671BA88-3049-43BC-A62C-5D2DE197EF28}" type="slidenum">
              <a:rPr lang="en-US" altLang="en-US" smtClean="0"/>
              <a:pPr/>
              <a:t>6</a:t>
            </a:fld>
            <a:endParaRPr lang="en-US" altLang="en-US" dirty="0"/>
          </a:p>
        </p:txBody>
      </p:sp>
      <p:graphicFrame>
        <p:nvGraphicFramePr>
          <p:cNvPr id="3" name="Diagram 2"/>
          <p:cNvGraphicFramePr/>
          <p:nvPr>
            <p:extLst/>
          </p:nvPr>
        </p:nvGraphicFramePr>
        <p:xfrm>
          <a:off x="3046412"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046412" y="1397000"/>
            <a:ext cx="6096000" cy="4064000"/>
          </a:xfrm>
          <a:prstGeom prst="rect">
            <a:avLst/>
          </a:prstGeom>
        </p:spPr>
        <p:txBody>
          <a:bodyPr/>
          <a:lstStyle/>
          <a:p>
            <a:pPr lvl="0">
              <a:buChar char="•"/>
            </a:pPr>
            <a:endParaRPr lang="en-US" dirty="0"/>
          </a:p>
          <a:p>
            <a:pPr lvl="1">
              <a:buChar char="•"/>
            </a:pPr>
            <a:endParaRPr lang="en-US" dirty="0"/>
          </a:p>
          <a:p>
            <a:pPr lvl="1">
              <a:buChar char="•"/>
            </a:pPr>
            <a:endParaRPr lang="en-US" dirty="0"/>
          </a:p>
          <a:p>
            <a:pPr lvl="1">
              <a:buChar char="•"/>
            </a:pPr>
            <a:endParaRPr lang="en-US" dirty="0"/>
          </a:p>
          <a:p>
            <a:pPr lvl="1">
              <a:buChar char="•"/>
            </a:pPr>
            <a:endParaRPr lang="en-US" dirty="0"/>
          </a:p>
          <a:p>
            <a:pPr lvl="1">
              <a:buChar char="•"/>
            </a:pPr>
            <a:endParaRPr lang="en-US" dirty="0"/>
          </a:p>
          <a:p>
            <a:pPr lvl="1">
              <a:buChar char="•"/>
            </a:pPr>
            <a:endParaRPr lang="en-US" dirty="0"/>
          </a:p>
        </p:txBody>
      </p:sp>
      <p:graphicFrame>
        <p:nvGraphicFramePr>
          <p:cNvPr id="9" name="Diagram 8"/>
          <p:cNvGraphicFramePr/>
          <p:nvPr>
            <p:extLst>
              <p:ext uri="{D42A27DB-BD31-4B8C-83A1-F6EECF244321}">
                <p14:modId xmlns:p14="http://schemas.microsoft.com/office/powerpoint/2010/main" val="1883713691"/>
              </p:ext>
            </p:extLst>
          </p:nvPr>
        </p:nvGraphicFramePr>
        <p:xfrm>
          <a:off x="3623626" y="1097280"/>
          <a:ext cx="8252143" cy="52806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1800" y="1939854"/>
            <a:ext cx="3171826" cy="3521146"/>
          </a:xfrm>
          <a:prstGeom prst="ellipse">
            <a:avLst/>
          </a:prstGeom>
          <a:ln>
            <a:noFill/>
          </a:ln>
          <a:effectLst>
            <a:softEdge rad="112500"/>
          </a:effectLst>
        </p:spPr>
      </p:pic>
    </p:spTree>
    <p:extLst>
      <p:ext uri="{BB962C8B-B14F-4D97-AF65-F5344CB8AC3E}">
        <p14:creationId xmlns:p14="http://schemas.microsoft.com/office/powerpoint/2010/main" val="3231048129"/>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Engagement</a:t>
            </a:r>
          </a:p>
        </p:txBody>
      </p:sp>
      <p:sp>
        <p:nvSpPr>
          <p:cNvPr id="5" name="Slide Number Placeholder 4"/>
          <p:cNvSpPr>
            <a:spLocks noGrp="1"/>
          </p:cNvSpPr>
          <p:nvPr>
            <p:ph type="sldNum" sz="quarter" idx="15"/>
          </p:nvPr>
        </p:nvSpPr>
        <p:spPr/>
        <p:txBody>
          <a:bodyPr/>
          <a:lstStyle/>
          <a:p>
            <a:pPr>
              <a:defRPr/>
            </a:pPr>
            <a:fld id="{4DA87C60-B916-C847-A335-DD43288D6618}" type="slidenum">
              <a:rPr lang="en-GB" altLang="en-US" smtClean="0"/>
              <a:pPr>
                <a:defRPr/>
              </a:pPr>
              <a:t>7</a:t>
            </a:fld>
            <a:endParaRPr lang="en-GB" altLang="en-US" dirty="0"/>
          </a:p>
        </p:txBody>
      </p:sp>
      <p:graphicFrame>
        <p:nvGraphicFramePr>
          <p:cNvPr id="12" name="Diagram 11"/>
          <p:cNvGraphicFramePr/>
          <p:nvPr>
            <p:extLst>
              <p:ext uri="{D42A27DB-BD31-4B8C-83A1-F6EECF244321}">
                <p14:modId xmlns:p14="http://schemas.microsoft.com/office/powerpoint/2010/main" val="3751327590"/>
              </p:ext>
            </p:extLst>
          </p:nvPr>
        </p:nvGraphicFramePr>
        <p:xfrm>
          <a:off x="528637" y="1212351"/>
          <a:ext cx="9909907" cy="5037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44702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64327"/>
            <a:ext cx="11306173" cy="656949"/>
          </a:xfrm>
        </p:spPr>
        <p:txBody>
          <a:bodyPr/>
          <a:lstStyle/>
          <a:p>
            <a:pPr lvl="0"/>
            <a:r>
              <a:rPr lang="en-US" dirty="0"/>
              <a:t>Global Recognition Programs</a:t>
            </a:r>
          </a:p>
        </p:txBody>
      </p:sp>
      <p:sp>
        <p:nvSpPr>
          <p:cNvPr id="5" name="Slide Number Placeholder 4"/>
          <p:cNvSpPr>
            <a:spLocks noGrp="1"/>
          </p:cNvSpPr>
          <p:nvPr>
            <p:ph type="sldNum" sz="quarter" idx="15"/>
          </p:nvPr>
        </p:nvSpPr>
        <p:spPr/>
        <p:txBody>
          <a:bodyPr/>
          <a:lstStyle/>
          <a:p>
            <a:pPr>
              <a:defRPr/>
            </a:pPr>
            <a:fld id="{4DA87C60-B916-C847-A335-DD43288D6618}" type="slidenum">
              <a:rPr lang="en-GB" altLang="en-US" smtClean="0"/>
              <a:pPr>
                <a:defRPr/>
              </a:pPr>
              <a:t>8</a:t>
            </a:fld>
            <a:endParaRPr lang="en-GB" altLang="en-US" dirty="0"/>
          </a:p>
        </p:txBody>
      </p:sp>
      <p:sp>
        <p:nvSpPr>
          <p:cNvPr id="9" name="Content Placeholder 7"/>
          <p:cNvSpPr>
            <a:spLocks noGrp="1"/>
          </p:cNvSpPr>
          <p:nvPr>
            <p:ph sz="quarter" idx="38"/>
          </p:nvPr>
        </p:nvSpPr>
        <p:spPr>
          <a:xfrm>
            <a:off x="314268" y="2192183"/>
            <a:ext cx="3292398" cy="2844518"/>
          </a:xfrm>
        </p:spPr>
        <p:txBody>
          <a:bodyPr/>
          <a:lstStyle/>
          <a:p>
            <a:r>
              <a:rPr lang="en-US" sz="2400" dirty="0">
                <a:solidFill>
                  <a:srgbClr val="002060"/>
                </a:solidFill>
              </a:rPr>
              <a:t>Circle of Excellence</a:t>
            </a:r>
          </a:p>
          <a:p>
            <a:endParaRPr lang="en-US" sz="2400" dirty="0">
              <a:solidFill>
                <a:srgbClr val="002060"/>
              </a:solidFill>
            </a:endParaRPr>
          </a:p>
          <a:p>
            <a:r>
              <a:rPr lang="en-US" sz="2400" dirty="0">
                <a:solidFill>
                  <a:srgbClr val="002060"/>
                </a:solidFill>
              </a:rPr>
              <a:t>President’s Club</a:t>
            </a:r>
          </a:p>
          <a:p>
            <a:endParaRPr lang="en-US" sz="2400" dirty="0">
              <a:solidFill>
                <a:srgbClr val="002060"/>
              </a:solidFill>
            </a:endParaRPr>
          </a:p>
          <a:p>
            <a:r>
              <a:rPr lang="en-US" sz="2400" dirty="0">
                <a:solidFill>
                  <a:srgbClr val="002060"/>
                </a:solidFill>
              </a:rPr>
              <a:t>Global Unsung Hero</a:t>
            </a:r>
            <a:endParaRPr lang="en-US" sz="2000" dirty="0">
              <a:solidFill>
                <a:srgbClr val="002060"/>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06666" y="1194585"/>
            <a:ext cx="3626010" cy="2419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61437" y="507143"/>
            <a:ext cx="3995880" cy="2666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95699" y="3323728"/>
            <a:ext cx="4170540" cy="2783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40928" y="3887752"/>
            <a:ext cx="3711967" cy="2490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14453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noGrp="1"/>
          </p:cNvSpPr>
          <p:nvPr>
            <p:ph type="body" idx="4294967295"/>
          </p:nvPr>
        </p:nvSpPr>
        <p:spPr>
          <a:xfrm>
            <a:off x="5570533" y="3258885"/>
            <a:ext cx="6300782" cy="372380"/>
          </a:xfrm>
          <a:prstGeom prst="rect">
            <a:avLst/>
          </a:prstGeom>
        </p:spPr>
        <p:txBody>
          <a:bodyPr/>
          <a:lstStyle/>
          <a:p>
            <a:pPr marL="0" lvl="0" indent="0" algn="r"/>
            <a:r>
              <a:rPr lang="en-US" sz="2000" dirty="0">
                <a:solidFill>
                  <a:srgbClr val="FFFFFF"/>
                </a:solidFill>
              </a:rPr>
              <a:t>Different by Design</a:t>
            </a:r>
          </a:p>
          <a:p>
            <a:pPr marL="0" lvl="0" indent="0" algn="r"/>
            <a:endParaRPr lang="en-US" sz="2000" dirty="0">
              <a:solidFill>
                <a:srgbClr val="FFFFFF"/>
              </a:solidFill>
            </a:endParaRPr>
          </a:p>
        </p:txBody>
      </p:sp>
      <p:grpSp>
        <p:nvGrpSpPr>
          <p:cNvPr id="5" name="Group 8"/>
          <p:cNvGrpSpPr/>
          <p:nvPr/>
        </p:nvGrpSpPr>
        <p:grpSpPr>
          <a:xfrm>
            <a:off x="2989265" y="5894386"/>
            <a:ext cx="1668459" cy="758824"/>
            <a:chOff x="2989265" y="5894386"/>
            <a:chExt cx="1668459" cy="758824"/>
          </a:xfrm>
        </p:grpSpPr>
        <p:pic>
          <p:nvPicPr>
            <p:cNvPr id="6" name="Picture 9" descr="DBD_Text.png">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051910" y="5894386"/>
              <a:ext cx="1491505" cy="386306"/>
            </a:xfrm>
            <a:prstGeom prst="rect">
              <a:avLst/>
            </a:prstGeom>
            <a:noFill/>
            <a:ln>
              <a:noFill/>
            </a:ln>
          </p:spPr>
        </p:pic>
        <p:pic>
          <p:nvPicPr>
            <p:cNvPr id="7" name="Picture 10" descr="DBD_Text.png">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989265" y="6266904"/>
              <a:ext cx="1668459" cy="386306"/>
            </a:xfrm>
            <a:prstGeom prst="rect">
              <a:avLst/>
            </a:prstGeom>
            <a:noFill/>
            <a:ln>
              <a:noFill/>
            </a:ln>
          </p:spPr>
        </p:pic>
      </p:grpSp>
      <p:pic>
        <p:nvPicPr>
          <p:cNvPr id="13" name="Picture 1"/>
          <p:cNvPicPr>
            <a:picLocks noChangeAspect="1" noChangeArrowheads="1"/>
          </p:cNvPicPr>
          <p:nvPr/>
        </p:nvPicPr>
        <p:blipFill>
          <a:blip r:embed="rId5">
            <a:extLst>
              <a:ext uri="{28A0092B-C50C-407E-A947-70E740481C1C}">
                <a14:useLocalDpi xmlns:a14="http://schemas.microsoft.com/office/drawing/2010/main" val="0"/>
              </a:ext>
            </a:extLst>
          </a:blip>
          <a:srcRect l="1302" r="1369"/>
          <a:stretch>
            <a:fillRect/>
          </a:stretch>
        </p:blipFill>
        <p:spPr bwMode="auto">
          <a:xfrm>
            <a:off x="58093" y="2025258"/>
            <a:ext cx="9199262" cy="28396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3"/>
          <p:cNvSpPr txBox="1">
            <a:spLocks noGrp="1"/>
          </p:cNvSpPr>
          <p:nvPr>
            <p:ph type="title"/>
          </p:nvPr>
        </p:nvSpPr>
        <p:spPr>
          <a:xfrm>
            <a:off x="5745014" y="1394764"/>
            <a:ext cx="6301567" cy="1362074"/>
          </a:xfrm>
        </p:spPr>
        <p:txBody>
          <a:bodyPr/>
          <a:lstStyle/>
          <a:p>
            <a:pPr lvl="0"/>
            <a:r>
              <a:rPr lang="en-US" dirty="0"/>
              <a:t>Concentrix Bulgaria</a:t>
            </a:r>
          </a:p>
        </p:txBody>
      </p:sp>
    </p:spTree>
    <p:extLst>
      <p:ext uri="{BB962C8B-B14F-4D97-AF65-F5344CB8AC3E}">
        <p14:creationId xmlns:p14="http://schemas.microsoft.com/office/powerpoint/2010/main" val="29991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centrix_Template_Master">
  <a:themeElements>
    <a:clrScheme name="Concentrix Colors 2016">
      <a:dk1>
        <a:srgbClr val="000000"/>
      </a:dk1>
      <a:lt1>
        <a:srgbClr val="FFFFFF"/>
      </a:lt1>
      <a:dk2>
        <a:srgbClr val="0F204F"/>
      </a:dk2>
      <a:lt2>
        <a:srgbClr val="00979F"/>
      </a:lt2>
      <a:accent1>
        <a:srgbClr val="D53D20"/>
      </a:accent1>
      <a:accent2>
        <a:srgbClr val="B1CD29"/>
      </a:accent2>
      <a:accent3>
        <a:srgbClr val="F8C01B"/>
      </a:accent3>
      <a:accent4>
        <a:srgbClr val="605445"/>
      </a:accent4>
      <a:accent5>
        <a:srgbClr val="D6E6FF"/>
      </a:accent5>
      <a:accent6>
        <a:srgbClr val="94AC24"/>
      </a:accent6>
      <a:hlink>
        <a:srgbClr val="D53D20"/>
      </a:hlink>
      <a:folHlink>
        <a:srgbClr val="B6CA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E4F8"/>
        </a:solidFill>
        <a:ln>
          <a:noFill/>
        </a:ln>
        <a:effectLst/>
      </a:spPr>
      <a:bodyPr rtlCol="0" anchor="ctr"/>
      <a:lstStyle>
        <a:defPPr>
          <a:defRPr sz="1400" b="1" spc="-7" dirty="0">
            <a:solidFill>
              <a:srgbClr val="454545"/>
            </a:solidFill>
            <a:ea typeface="Osaka" pitchFamily="-84" charset="-128"/>
            <a:cs typeface="Arial"/>
          </a:defRPr>
        </a:defPPr>
      </a:lstStyle>
      <a:style>
        <a:lnRef idx="1">
          <a:schemeClr val="accent1"/>
        </a:lnRef>
        <a:fillRef idx="3">
          <a:schemeClr val="accent1"/>
        </a:fillRef>
        <a:effectRef idx="2">
          <a:schemeClr val="accent1"/>
        </a:effectRef>
        <a:fontRef idx="minor">
          <a:schemeClr val="lt1"/>
        </a:fontRef>
      </a:style>
    </a:spDef>
    <a:lnDef>
      <a:spPr>
        <a:ln w="3175" cmpd="sng"/>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0" indent="0">
          <a:lnSpc>
            <a:spcPct val="90000"/>
          </a:lnSpc>
          <a:spcAft>
            <a:spcPts val="900"/>
          </a:spcAft>
          <a:buFont typeface="Arial"/>
          <a:buNone/>
          <a:defRPr sz="1400" dirty="0" err="1" smtClean="0">
            <a:latin typeface="Arial"/>
            <a:cs typeface="Arial"/>
          </a:defRPr>
        </a:defPPr>
      </a:lstStyle>
    </a:txDef>
  </a:objectDefaults>
  <a:extraClrSchemeLst/>
  <a:extLst>
    <a:ext uri="{05A4C25C-085E-4340-85A3-A5531E510DB2}">
      <thm15:themeFamily xmlns:thm15="http://schemas.microsoft.com/office/thememl/2012/main" name="Concentrix_PPT_Template_Master" id="{8B236CC0-5499-4C0C-9DA0-9D956F016D18}" vid="{E45B8F72-B5DF-4AFA-B48B-3E8F9B7A905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0522106CE4D649A5DFA1F4C21CCEFE" ma:contentTypeVersion="4" ma:contentTypeDescription="Create a new document." ma:contentTypeScope="" ma:versionID="9f1ed3bcc16c9abd79c407e00fc72df6">
  <xsd:schema xmlns:xsd="http://www.w3.org/2001/XMLSchema" xmlns:xs="http://www.w3.org/2001/XMLSchema" xmlns:p="http://schemas.microsoft.com/office/2006/metadata/properties" xmlns:ns1="http://schemas.microsoft.com/sharepoint/v3" xmlns:ns2="7d64296c-04a0-46f9-a2b9-52fcca4ed962" targetNamespace="http://schemas.microsoft.com/office/2006/metadata/properties" ma:root="true" ma:fieldsID="939dc15186a48d393c4044dd44edafa2" ns1:_="" ns2:_="">
    <xsd:import namespace="http://schemas.microsoft.com/sharepoint/v3"/>
    <xsd:import namespace="7d64296c-04a0-46f9-a2b9-52fcca4ed962"/>
    <xsd:element name="properties">
      <xsd:complexType>
        <xsd:sequence>
          <xsd:element name="documentManagement">
            <xsd:complexType>
              <xsd:all>
                <xsd:element ref="ns1:PublishingStartDate" minOccurs="0"/>
                <xsd:element ref="ns1:PublishingExpirationDate" minOccurs="0"/>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64296c-04a0-46f9-a2b9-52fcca4ed96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5C8FC5-E508-4938-9059-002C5C3A2994}">
  <ds:schemaRefs>
    <ds:schemaRef ds:uri="http://purl.org/dc/elements/1.1/"/>
    <ds:schemaRef ds:uri="http://schemas.microsoft.com/office/2006/documentManagement/types"/>
    <ds:schemaRef ds:uri="http://purl.org/dc/dcmitype/"/>
    <ds:schemaRef ds:uri="http://schemas.microsoft.com/sharepoint/v3"/>
    <ds:schemaRef ds:uri="http://schemas.microsoft.com/office/infopath/2007/PartnerControls"/>
    <ds:schemaRef ds:uri="http://www.w3.org/XML/1998/namespace"/>
    <ds:schemaRef ds:uri="http://schemas.microsoft.com/office/2006/metadata/properties"/>
    <ds:schemaRef ds:uri="http://purl.org/dc/terms/"/>
    <ds:schemaRef ds:uri="http://schemas.openxmlformats.org/package/2006/metadata/core-properties"/>
    <ds:schemaRef ds:uri="7d64296c-04a0-46f9-a2b9-52fcca4ed962"/>
  </ds:schemaRefs>
</ds:datastoreItem>
</file>

<file path=customXml/itemProps2.xml><?xml version="1.0" encoding="utf-8"?>
<ds:datastoreItem xmlns:ds="http://schemas.openxmlformats.org/officeDocument/2006/customXml" ds:itemID="{8F3D6580-6047-47E5-893C-8FAFF2BD35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64296c-04a0-46f9-a2b9-52fcca4ed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85C0CE-9A40-4CD1-AC4A-7534FAF12F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Concentrix_PPT_Template_Frankfurt</Template>
  <TotalTime>2121</TotalTime>
  <Words>845</Words>
  <Application>Microsoft Office PowerPoint</Application>
  <PresentationFormat>Custom</PresentationFormat>
  <Paragraphs>148</Paragraphs>
  <Slides>16</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Malgun Gothic</vt:lpstr>
      <vt:lpstr>MS PGothic</vt:lpstr>
      <vt:lpstr>MS PGothic</vt:lpstr>
      <vt:lpstr>Arial</vt:lpstr>
      <vt:lpstr>Arial Narrow</vt:lpstr>
      <vt:lpstr>Arial Narrow Bold</vt:lpstr>
      <vt:lpstr>Calibri</vt:lpstr>
      <vt:lpstr>Century Gothic</vt:lpstr>
      <vt:lpstr>Impact</vt:lpstr>
      <vt:lpstr>Lucida Grande</vt:lpstr>
      <vt:lpstr>Osaka</vt:lpstr>
      <vt:lpstr>Times</vt:lpstr>
      <vt:lpstr>Wingdings</vt:lpstr>
      <vt:lpstr>ヒラギノ角ゴ Pro W3</vt:lpstr>
      <vt:lpstr>Concentrix_Template_Master</vt:lpstr>
      <vt:lpstr>Concentrix </vt:lpstr>
      <vt:lpstr>Concentrix by the Numbers</vt:lpstr>
      <vt:lpstr>Our Values</vt:lpstr>
      <vt:lpstr>Our Operating Philosophy is Our 3Vs</vt:lpstr>
      <vt:lpstr>We are Rich in Diversity and Talent</vt:lpstr>
      <vt:lpstr>Compensation and Benefits</vt:lpstr>
      <vt:lpstr>Employee Engagement</vt:lpstr>
      <vt:lpstr>Global Recognition Programs</vt:lpstr>
      <vt:lpstr>Concentrix Bulgaria</vt:lpstr>
      <vt:lpstr>Diversity in its Full Spectrum</vt:lpstr>
      <vt:lpstr>Concentrix Bulgaria: Office locations</vt:lpstr>
      <vt:lpstr>Concentrix : The Innovative company in the Bulgarian Outsourcing sector</vt:lpstr>
      <vt:lpstr>Relocation program</vt:lpstr>
      <vt:lpstr>Opportunities in Concentrix Luton, United Kingdom and Concentrix Romania</vt:lpstr>
      <vt:lpstr>PowerPoint Presentation</vt:lpstr>
      <vt:lpstr>PowerPoint Presentation</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Concentrix Services Bulgaria  presentation</dc:title>
  <dc:creator>Karamfila Kotomanova</dc:creator>
  <cp:lastModifiedBy>Karamfila Kotomanova</cp:lastModifiedBy>
  <cp:revision>143</cp:revision>
  <cp:lastPrinted>2016-04-04T13:05:45Z</cp:lastPrinted>
  <dcterms:created xsi:type="dcterms:W3CDTF">2016-04-14T14:39:43Z</dcterms:created>
  <dcterms:modified xsi:type="dcterms:W3CDTF">2018-02-21T12:13:47Z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0">
    <vt:lpwstr/>
  </property>
  <property fmtid="{D5CDD505-2E9C-101B-9397-08002B2CF9AE}" pid="4" name="NXTAG2">
    <vt:lpwstr>0008001e090000000000010250800207f7000400038000</vt:lpwstr>
  </property>
  <property fmtid="{D5CDD505-2E9C-101B-9397-08002B2CF9AE}" pid="5" name="ContentTypeId">
    <vt:lpwstr>0x010100180522106CE4D649A5DFA1F4C21CCEFE</vt:lpwstr>
  </property>
</Properties>
</file>