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1944" y="702"/>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40031954153059E-2"/>
          <c:y val="7.1798165963670169E-2"/>
          <c:w val="0.73311100081602609"/>
          <c:h val="0.85483724838837472"/>
        </c:manualLayout>
      </c:layout>
      <c:lineChart>
        <c:grouping val="standard"/>
        <c:varyColors val="0"/>
        <c:ser>
          <c:idx val="0"/>
          <c:order val="0"/>
          <c:tx>
            <c:strRef>
              <c:f>Sheet1!$B$1</c:f>
              <c:strCache>
                <c:ptCount val="1"/>
                <c:pt idx="0">
                  <c:v>Series 1</c:v>
                </c:pt>
              </c:strCache>
            </c:strRef>
          </c:tx>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44CB-4FE4-8BF1-B786CCF4B9A1}"/>
            </c:ext>
          </c:extLst>
        </c:ser>
        <c:ser>
          <c:idx val="1"/>
          <c:order val="1"/>
          <c:tx>
            <c:strRef>
              <c:f>Sheet1!$C$1</c:f>
              <c:strCache>
                <c:ptCount val="1"/>
                <c:pt idx="0">
                  <c:v>Series 2</c:v>
                </c:pt>
              </c:strCache>
            </c:strRef>
          </c:tx>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44CB-4FE4-8BF1-B786CCF4B9A1}"/>
            </c:ext>
          </c:extLst>
        </c:ser>
        <c:ser>
          <c:idx val="2"/>
          <c:order val="2"/>
          <c:tx>
            <c:strRef>
              <c:f>Sheet1!$D$1</c:f>
              <c:strCache>
                <c:ptCount val="1"/>
                <c:pt idx="0">
                  <c:v>Series 3</c:v>
                </c:pt>
              </c:strCache>
            </c:strRef>
          </c:tx>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44CB-4FE4-8BF1-B786CCF4B9A1}"/>
            </c:ext>
          </c:extLst>
        </c:ser>
        <c:dLbls>
          <c:showLegendKey val="0"/>
          <c:showVal val="0"/>
          <c:showCatName val="0"/>
          <c:showSerName val="0"/>
          <c:showPercent val="0"/>
          <c:showBubbleSize val="0"/>
        </c:dLbls>
        <c:marker val="1"/>
        <c:smooth val="0"/>
        <c:axId val="33392128"/>
        <c:axId val="33393664"/>
      </c:lineChart>
      <c:catAx>
        <c:axId val="33392128"/>
        <c:scaling>
          <c:orientation val="minMax"/>
        </c:scaling>
        <c:delete val="0"/>
        <c:axPos val="b"/>
        <c:numFmt formatCode="General" sourceLinked="0"/>
        <c:majorTickMark val="out"/>
        <c:minorTickMark val="none"/>
        <c:tickLblPos val="nextTo"/>
        <c:crossAx val="33393664"/>
        <c:crosses val="autoZero"/>
        <c:auto val="1"/>
        <c:lblAlgn val="ctr"/>
        <c:lblOffset val="100"/>
        <c:noMultiLvlLbl val="0"/>
      </c:catAx>
      <c:valAx>
        <c:axId val="33393664"/>
        <c:scaling>
          <c:orientation val="minMax"/>
        </c:scaling>
        <c:delete val="0"/>
        <c:axPos val="l"/>
        <c:majorGridlines/>
        <c:numFmt formatCode="General" sourceLinked="1"/>
        <c:majorTickMark val="out"/>
        <c:minorTickMark val="none"/>
        <c:tickLblPos val="nextTo"/>
        <c:crossAx val="33392128"/>
        <c:crosses val="autoZero"/>
        <c:crossBetween val="between"/>
      </c:valAx>
    </c:plotArea>
    <c:legend>
      <c:legendPos val="r"/>
      <c:layout/>
      <c:overlay val="0"/>
    </c:legend>
    <c:plotVisOnly val="1"/>
    <c:dispBlanksAs val="zero"/>
    <c:showDLblsOverMax val="0"/>
  </c:chart>
  <c:txPr>
    <a:bodyPr/>
    <a:lstStyle/>
    <a:p>
      <a:pPr>
        <a:defRPr sz="1800"/>
      </a:pPr>
      <a:endParaRPr lang="bg-BG"/>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marker"/>
        <c:varyColors val="0"/>
        <c:ser>
          <c:idx val="0"/>
          <c:order val="0"/>
          <c:tx>
            <c:strRef>
              <c:f>Sheet1!$B$1</c:f>
              <c:strCache>
                <c:ptCount val="1"/>
                <c:pt idx="0">
                  <c:v>Series 1</c:v>
                </c:pt>
              </c:strCache>
            </c:strRef>
          </c:tx>
          <c:cat>
            <c:numRef>
              <c:f>Sheet1!$A$2:$A$6</c:f>
              <c:numCache>
                <c:formatCode>m/d/yyyy</c:formatCode>
                <c:ptCount val="5"/>
                <c:pt idx="0">
                  <c:v>37377</c:v>
                </c:pt>
                <c:pt idx="1">
                  <c:v>37408</c:v>
                </c:pt>
                <c:pt idx="2">
                  <c:v>37438</c:v>
                </c:pt>
                <c:pt idx="3">
                  <c:v>37469</c:v>
                </c:pt>
                <c:pt idx="4">
                  <c:v>37500</c:v>
                </c:pt>
              </c:numCache>
            </c:numRef>
          </c:cat>
          <c:val>
            <c:numRef>
              <c:f>Sheet1!$B$2:$B$6</c:f>
              <c:numCache>
                <c:formatCode>General</c:formatCode>
                <c:ptCount val="5"/>
                <c:pt idx="0">
                  <c:v>32</c:v>
                </c:pt>
                <c:pt idx="1">
                  <c:v>32</c:v>
                </c:pt>
                <c:pt idx="2">
                  <c:v>28</c:v>
                </c:pt>
                <c:pt idx="3">
                  <c:v>12</c:v>
                </c:pt>
                <c:pt idx="4">
                  <c:v>15</c:v>
                </c:pt>
              </c:numCache>
            </c:numRef>
          </c:val>
          <c:extLst xmlns:c16r2="http://schemas.microsoft.com/office/drawing/2015/06/chart">
            <c:ext xmlns:c16="http://schemas.microsoft.com/office/drawing/2014/chart" uri="{C3380CC4-5D6E-409C-BE32-E72D297353CC}">
              <c16:uniqueId val="{00000000-4CFC-4CDB-B425-4E19A8CC59BE}"/>
            </c:ext>
          </c:extLst>
        </c:ser>
        <c:ser>
          <c:idx val="1"/>
          <c:order val="1"/>
          <c:tx>
            <c:strRef>
              <c:f>Sheet1!$C$1</c:f>
              <c:strCache>
                <c:ptCount val="1"/>
                <c:pt idx="0">
                  <c:v>Series 2</c:v>
                </c:pt>
              </c:strCache>
            </c:strRef>
          </c:tx>
          <c:cat>
            <c:numRef>
              <c:f>Sheet1!$A$2:$A$6</c:f>
              <c:numCache>
                <c:formatCode>m/d/yyyy</c:formatCode>
                <c:ptCount val="5"/>
                <c:pt idx="0">
                  <c:v>37377</c:v>
                </c:pt>
                <c:pt idx="1">
                  <c:v>37408</c:v>
                </c:pt>
                <c:pt idx="2">
                  <c:v>37438</c:v>
                </c:pt>
                <c:pt idx="3">
                  <c:v>37469</c:v>
                </c:pt>
                <c:pt idx="4">
                  <c:v>37500</c:v>
                </c:pt>
              </c:numCache>
            </c:numRef>
          </c:cat>
          <c:val>
            <c:numRef>
              <c:f>Sheet1!$C$2:$C$6</c:f>
              <c:numCache>
                <c:formatCode>General</c:formatCode>
                <c:ptCount val="5"/>
                <c:pt idx="0">
                  <c:v>12</c:v>
                </c:pt>
                <c:pt idx="1">
                  <c:v>12</c:v>
                </c:pt>
                <c:pt idx="2">
                  <c:v>12</c:v>
                </c:pt>
                <c:pt idx="3">
                  <c:v>21</c:v>
                </c:pt>
                <c:pt idx="4">
                  <c:v>28</c:v>
                </c:pt>
              </c:numCache>
            </c:numRef>
          </c:val>
          <c:extLst xmlns:c16r2="http://schemas.microsoft.com/office/drawing/2015/06/chart">
            <c:ext xmlns:c16="http://schemas.microsoft.com/office/drawing/2014/chart" uri="{C3380CC4-5D6E-409C-BE32-E72D297353CC}">
              <c16:uniqueId val="{00000001-4CFC-4CDB-B425-4E19A8CC59BE}"/>
            </c:ext>
          </c:extLst>
        </c:ser>
        <c:dLbls>
          <c:showLegendKey val="0"/>
          <c:showVal val="0"/>
          <c:showCatName val="0"/>
          <c:showSerName val="0"/>
          <c:showPercent val="0"/>
          <c:showBubbleSize val="0"/>
        </c:dLbls>
        <c:axId val="34194176"/>
        <c:axId val="34195712"/>
      </c:radarChart>
      <c:catAx>
        <c:axId val="34194176"/>
        <c:scaling>
          <c:orientation val="minMax"/>
        </c:scaling>
        <c:delete val="0"/>
        <c:axPos val="b"/>
        <c:majorGridlines/>
        <c:numFmt formatCode="m/d/yyyy" sourceLinked="1"/>
        <c:majorTickMark val="out"/>
        <c:minorTickMark val="none"/>
        <c:tickLblPos val="nextTo"/>
        <c:crossAx val="34195712"/>
        <c:crosses val="autoZero"/>
        <c:auto val="1"/>
        <c:lblAlgn val="ctr"/>
        <c:lblOffset val="100"/>
        <c:noMultiLvlLbl val="0"/>
      </c:catAx>
      <c:valAx>
        <c:axId val="34195712"/>
        <c:scaling>
          <c:orientation val="minMax"/>
        </c:scaling>
        <c:delete val="0"/>
        <c:axPos val="l"/>
        <c:majorGridlines/>
        <c:numFmt formatCode="General" sourceLinked="1"/>
        <c:majorTickMark val="cross"/>
        <c:minorTickMark val="none"/>
        <c:tickLblPos val="nextTo"/>
        <c:crossAx val="34194176"/>
        <c:crosses val="autoZero"/>
        <c:crossBetween val="between"/>
      </c:valAx>
    </c:plotArea>
    <c:legend>
      <c:legendPos val="r"/>
      <c:layout/>
      <c:overlay val="0"/>
    </c:legend>
    <c:plotVisOnly val="1"/>
    <c:dispBlanksAs val="gap"/>
    <c:showDLblsOverMax val="0"/>
  </c:chart>
  <c:txPr>
    <a:bodyPr/>
    <a:lstStyle/>
    <a:p>
      <a:pPr>
        <a:defRPr sz="1800"/>
      </a:pPr>
      <a:endParaRPr lang="bg-BG"/>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986131735998798"/>
          <c:y val="4.7532807527628208E-2"/>
          <c:w val="0.74158063906370619"/>
          <c:h val="0.84730259220814197"/>
        </c:manualLayout>
      </c:layout>
      <c:barChart>
        <c:barDir val="col"/>
        <c:grouping val="stack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overlap val="100"/>
        <c:axId val="78015488"/>
        <c:axId val="43963136"/>
      </c:barChart>
      <c:catAx>
        <c:axId val="78015488"/>
        <c:scaling>
          <c:orientation val="minMax"/>
        </c:scaling>
        <c:delete val="0"/>
        <c:axPos val="b"/>
        <c:majorTickMark val="out"/>
        <c:minorTickMark val="none"/>
        <c:tickLblPos val="nextTo"/>
        <c:crossAx val="43963136"/>
        <c:crosses val="autoZero"/>
        <c:auto val="1"/>
        <c:lblAlgn val="ctr"/>
        <c:lblOffset val="100"/>
        <c:noMultiLvlLbl val="0"/>
      </c:catAx>
      <c:valAx>
        <c:axId val="43963136"/>
        <c:scaling>
          <c:orientation val="minMax"/>
        </c:scaling>
        <c:delete val="0"/>
        <c:axPos val="l"/>
        <c:majorGridlines/>
        <c:numFmt formatCode="General" sourceLinked="1"/>
        <c:majorTickMark val="out"/>
        <c:minorTickMark val="none"/>
        <c:tickLblPos val="nextTo"/>
        <c:crossAx val="78015488"/>
        <c:crosses val="autoZero"/>
        <c:crossBetween val="between"/>
      </c:valAx>
    </c:plotArea>
    <c:legend>
      <c:legendPos val="r"/>
      <c:layout/>
      <c:overlay val="0"/>
    </c:legend>
    <c:plotVisOnly val="1"/>
    <c:dispBlanksAs val="gap"/>
    <c:showDLblsOverMax val="0"/>
  </c:chart>
  <c:txPr>
    <a:bodyPr/>
    <a:lstStyle/>
    <a:p>
      <a:pPr>
        <a:defRPr sz="1800"/>
      </a:pPr>
      <a:endParaRPr lang="bg-BG"/>
    </a:p>
  </c:txPr>
  <c:externalData r:id="rId1">
    <c:autoUpdate val="0"/>
  </c:externalData>
</c:chartSpace>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729B6B-96CE-4BC2-B4F2-4AAB1E373216}" type="doc">
      <dgm:prSet loTypeId="urn:microsoft.com/office/officeart/2005/8/layout/gear1" loCatId="relationship" qsTypeId="urn:microsoft.com/office/officeart/2005/8/quickstyle/simple1" qsCatId="simple" csTypeId="urn:microsoft.com/office/officeart/2005/8/colors/accent1_2" csCatId="accent1" phldr="1"/>
      <dgm:spPr/>
    </dgm:pt>
    <dgm:pt modelId="{7E30C685-08DD-4608-8E70-E69B310FC25C}">
      <dgm:prSet phldrT="[Text]"/>
      <dgm:spPr>
        <a:blipFill rotWithShape="0">
          <a:blip xmlns:r="http://schemas.openxmlformats.org/officeDocument/2006/relationships" r:embed="rId1"/>
          <a:stretch>
            <a:fillRect/>
          </a:stretch>
        </a:blipFill>
      </dgm:spPr>
      <dgm:t>
        <a:bodyPr/>
        <a:lstStyle/>
        <a:p>
          <a:r>
            <a:rPr lang="en-US" dirty="0"/>
            <a:t>three</a:t>
          </a:r>
        </a:p>
      </dgm:t>
    </dgm:pt>
    <dgm:pt modelId="{0CEEB834-808B-4BE8-8CE4-B9846FB89321}" type="parTrans" cxnId="{F2A58B4D-2A61-4E2F-B2E0-AD7606F5B6F5}">
      <dgm:prSet/>
      <dgm:spPr/>
      <dgm:t>
        <a:bodyPr/>
        <a:lstStyle/>
        <a:p>
          <a:endParaRPr lang="en-US"/>
        </a:p>
      </dgm:t>
    </dgm:pt>
    <dgm:pt modelId="{28979CE3-4CFC-424A-B934-A135505937A9}" type="sibTrans" cxnId="{F2A58B4D-2A61-4E2F-B2E0-AD7606F5B6F5}">
      <dgm:prSet/>
      <dgm:spPr>
        <a:solidFill>
          <a:schemeClr val="tx1"/>
        </a:solidFill>
      </dgm:spPr>
      <dgm:t>
        <a:bodyPr/>
        <a:lstStyle/>
        <a:p>
          <a:endParaRPr lang="en-US"/>
        </a:p>
      </dgm:t>
    </dgm:pt>
    <dgm:pt modelId="{5596DA92-23A4-4F98-B213-E9B3DE6479A7}" type="pres">
      <dgm:prSet presAssocID="{80729B6B-96CE-4BC2-B4F2-4AAB1E373216}" presName="composite" presStyleCnt="0">
        <dgm:presLayoutVars>
          <dgm:chMax val="3"/>
          <dgm:animLvl val="lvl"/>
          <dgm:resizeHandles val="exact"/>
        </dgm:presLayoutVars>
      </dgm:prSet>
      <dgm:spPr/>
    </dgm:pt>
    <dgm:pt modelId="{335B3AEA-D3E4-429A-9795-1A8EAE228F73}" type="pres">
      <dgm:prSet presAssocID="{7E30C685-08DD-4608-8E70-E69B310FC25C}" presName="gear1" presStyleLbl="node1" presStyleIdx="0" presStyleCnt="1" custScaleX="218605" custScaleY="119609">
        <dgm:presLayoutVars>
          <dgm:chMax val="1"/>
          <dgm:bulletEnabled val="1"/>
        </dgm:presLayoutVars>
      </dgm:prSet>
      <dgm:spPr/>
      <dgm:t>
        <a:bodyPr/>
        <a:lstStyle/>
        <a:p>
          <a:endParaRPr lang="en-US"/>
        </a:p>
      </dgm:t>
    </dgm:pt>
    <dgm:pt modelId="{CA1EAC2A-C041-4756-9CF0-A29688780315}" type="pres">
      <dgm:prSet presAssocID="{7E30C685-08DD-4608-8E70-E69B310FC25C}" presName="gear1srcNode" presStyleLbl="node1" presStyleIdx="0" presStyleCnt="1"/>
      <dgm:spPr/>
      <dgm:t>
        <a:bodyPr/>
        <a:lstStyle/>
        <a:p>
          <a:endParaRPr lang="en-US"/>
        </a:p>
      </dgm:t>
    </dgm:pt>
    <dgm:pt modelId="{60DE96AB-A81E-45BE-9215-05573683E4DD}" type="pres">
      <dgm:prSet presAssocID="{7E30C685-08DD-4608-8E70-E69B310FC25C}" presName="gear1dstNode" presStyleLbl="node1" presStyleIdx="0" presStyleCnt="1"/>
      <dgm:spPr/>
      <dgm:t>
        <a:bodyPr/>
        <a:lstStyle/>
        <a:p>
          <a:endParaRPr lang="en-US"/>
        </a:p>
      </dgm:t>
    </dgm:pt>
    <dgm:pt modelId="{75BEE7DA-6DC5-4E2A-A691-CE4397152B44}" type="pres">
      <dgm:prSet presAssocID="{28979CE3-4CFC-424A-B934-A135505937A9}" presName="connector1" presStyleLbl="sibTrans2D1" presStyleIdx="0" presStyleCnt="1" custAng="1740918" custLinFactY="29329" custLinFactNeighborX="27806" custLinFactNeighborY="100000"/>
      <dgm:spPr/>
      <dgm:t>
        <a:bodyPr/>
        <a:lstStyle/>
        <a:p>
          <a:endParaRPr lang="en-US"/>
        </a:p>
      </dgm:t>
    </dgm:pt>
  </dgm:ptLst>
  <dgm:cxnLst>
    <dgm:cxn modelId="{7D7506FE-C986-4D91-B78B-EF78C88E39B0}" type="presOf" srcId="{80729B6B-96CE-4BC2-B4F2-4AAB1E373216}" destId="{5596DA92-23A4-4F98-B213-E9B3DE6479A7}" srcOrd="0" destOrd="0" presId="urn:microsoft.com/office/officeart/2005/8/layout/gear1"/>
    <dgm:cxn modelId="{A9996D5A-F770-41A4-B2C4-62691179CCF3}" type="presOf" srcId="{28979CE3-4CFC-424A-B934-A135505937A9}" destId="{75BEE7DA-6DC5-4E2A-A691-CE4397152B44}" srcOrd="0" destOrd="0" presId="urn:microsoft.com/office/officeart/2005/8/layout/gear1"/>
    <dgm:cxn modelId="{4EFD4476-19F4-4FE9-BD92-862B5FF5635A}" type="presOf" srcId="{7E30C685-08DD-4608-8E70-E69B310FC25C}" destId="{60DE96AB-A81E-45BE-9215-05573683E4DD}" srcOrd="2" destOrd="0" presId="urn:microsoft.com/office/officeart/2005/8/layout/gear1"/>
    <dgm:cxn modelId="{F2A58B4D-2A61-4E2F-B2E0-AD7606F5B6F5}" srcId="{80729B6B-96CE-4BC2-B4F2-4AAB1E373216}" destId="{7E30C685-08DD-4608-8E70-E69B310FC25C}" srcOrd="0" destOrd="0" parTransId="{0CEEB834-808B-4BE8-8CE4-B9846FB89321}" sibTransId="{28979CE3-4CFC-424A-B934-A135505937A9}"/>
    <dgm:cxn modelId="{3B948108-DC4B-43C0-9D84-B67B86D5A908}" type="presOf" srcId="{7E30C685-08DD-4608-8E70-E69B310FC25C}" destId="{CA1EAC2A-C041-4756-9CF0-A29688780315}" srcOrd="1" destOrd="0" presId="urn:microsoft.com/office/officeart/2005/8/layout/gear1"/>
    <dgm:cxn modelId="{1BBCEC94-D557-4940-8F3F-C50F73C5FD83}" type="presOf" srcId="{7E30C685-08DD-4608-8E70-E69B310FC25C}" destId="{335B3AEA-D3E4-429A-9795-1A8EAE228F73}" srcOrd="0" destOrd="0" presId="urn:microsoft.com/office/officeart/2005/8/layout/gear1"/>
    <dgm:cxn modelId="{5BDA907E-FAFA-4875-8B62-A81B5CEB6EED}" type="presParOf" srcId="{5596DA92-23A4-4F98-B213-E9B3DE6479A7}" destId="{335B3AEA-D3E4-429A-9795-1A8EAE228F73}" srcOrd="0" destOrd="0" presId="urn:microsoft.com/office/officeart/2005/8/layout/gear1"/>
    <dgm:cxn modelId="{E89EF52B-039A-4FE0-9288-CDC060D30D01}" type="presParOf" srcId="{5596DA92-23A4-4F98-B213-E9B3DE6479A7}" destId="{CA1EAC2A-C041-4756-9CF0-A29688780315}" srcOrd="1" destOrd="0" presId="urn:microsoft.com/office/officeart/2005/8/layout/gear1"/>
    <dgm:cxn modelId="{A11839B9-33C2-44D9-AD05-7245C54E2AE4}" type="presParOf" srcId="{5596DA92-23A4-4F98-B213-E9B3DE6479A7}" destId="{60DE96AB-A81E-45BE-9215-05573683E4DD}" srcOrd="2" destOrd="0" presId="urn:microsoft.com/office/officeart/2005/8/layout/gear1"/>
    <dgm:cxn modelId="{9739EDA8-E590-49DA-8684-C9E104422F7A}" type="presParOf" srcId="{5596DA92-23A4-4F98-B213-E9B3DE6479A7}" destId="{75BEE7DA-6DC5-4E2A-A691-CE4397152B44}" srcOrd="3" destOrd="0" presId="urn:microsoft.com/office/officeart/2005/8/layout/gear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B3AEA-D3E4-429A-9795-1A8EAE228F73}">
      <dsp:nvSpPr>
        <dsp:cNvPr id="0" name=""/>
        <dsp:cNvSpPr/>
      </dsp:nvSpPr>
      <dsp:spPr>
        <a:xfrm>
          <a:off x="360041" y="1183417"/>
          <a:ext cx="8317132" cy="4550691"/>
        </a:xfrm>
        <a:prstGeom prst="gear9">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a:t>three</a:t>
          </a:r>
        </a:p>
      </dsp:txBody>
      <dsp:txXfrm>
        <a:off x="1750655" y="2249395"/>
        <a:ext cx="5535904" cy="2339149"/>
      </dsp:txXfrm>
    </dsp:sp>
    <dsp:sp modelId="{75BEE7DA-6DC5-4E2A-A691-CE4397152B44}">
      <dsp:nvSpPr>
        <dsp:cNvPr id="0" name=""/>
        <dsp:cNvSpPr/>
      </dsp:nvSpPr>
      <dsp:spPr>
        <a:xfrm rot="1740918">
          <a:off x="4188086" y="4577673"/>
          <a:ext cx="4679707" cy="4679707"/>
        </a:xfrm>
        <a:prstGeom prst="circularArrow">
          <a:avLst>
            <a:gd name="adj1" fmla="val 4878"/>
            <a:gd name="adj2" fmla="val 312630"/>
            <a:gd name="adj3" fmla="val 3303282"/>
            <a:gd name="adj4" fmla="val 15015747"/>
            <a:gd name="adj5" fmla="val 5691"/>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C25621-4213-480A-8924-DC09FE921627}" type="datetimeFigureOut">
              <a:rPr lang="en-US" smtClean="0"/>
              <a:t>7/16/2018</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D892A-309A-43D3-BA29-9D7A06E13BC0}" type="slidenum">
              <a:rPr lang="en-US" smtClean="0"/>
              <a:t>‹#›</a:t>
            </a:fld>
            <a:endParaRPr lang="en-US"/>
          </a:p>
        </p:txBody>
      </p:sp>
    </p:spTree>
    <p:extLst>
      <p:ext uri="{BB962C8B-B14F-4D97-AF65-F5344CB8AC3E}">
        <p14:creationId xmlns:p14="http://schemas.microsoft.com/office/powerpoint/2010/main" val="1843760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D892A-309A-43D3-BA29-9D7A06E13BC0}" type="slidenum">
              <a:rPr lang="en-US" smtClean="0"/>
              <a:t>1</a:t>
            </a:fld>
            <a:endParaRPr lang="en-US"/>
          </a:p>
        </p:txBody>
      </p:sp>
    </p:spTree>
    <p:extLst>
      <p:ext uri="{BB962C8B-B14F-4D97-AF65-F5344CB8AC3E}">
        <p14:creationId xmlns:p14="http://schemas.microsoft.com/office/powerpoint/2010/main" val="3973119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7/16/2018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7/16/2018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7/16/2018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7/16/2018</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chart" Target="../charts/chart1.xml"/><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chart" Target="../charts/chart3.xml"/><Relationship Id="rId5" Type="http://schemas.openxmlformats.org/officeDocument/2006/relationships/diagramData" Target="../diagrams/data1.xml"/><Relationship Id="rId10" Type="http://schemas.openxmlformats.org/officeDocument/2006/relationships/image" Target="../media/image2.png"/><Relationship Id="rId4" Type="http://schemas.openxmlformats.org/officeDocument/2006/relationships/chart" Target="../charts/chart2.xm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12680" y="4438765"/>
            <a:ext cx="12889432" cy="830997"/>
          </a:xfrm>
          <a:prstGeom prst="rect">
            <a:avLst/>
          </a:prstGeom>
          <a:noFill/>
        </p:spPr>
        <p:txBody>
          <a:bodyPr wrap="square" rtlCol="0">
            <a:spAutoFit/>
          </a:bodyPr>
          <a:lstStyle/>
          <a:p>
            <a:pPr algn="ctr"/>
            <a:r>
              <a:rPr lang="bg-BG" sz="4800" dirty="0" smtClean="0"/>
              <a:t>ЗАГЛАВИЕ НА ПРОЕКТА</a:t>
            </a:r>
            <a:endParaRPr lang="en-US" sz="4800" dirty="0"/>
          </a:p>
        </p:txBody>
      </p:sp>
      <p:sp>
        <p:nvSpPr>
          <p:cNvPr id="7" name="TextBox 6"/>
          <p:cNvSpPr txBox="1"/>
          <p:nvPr/>
        </p:nvSpPr>
        <p:spPr>
          <a:xfrm>
            <a:off x="8461151" y="26894941"/>
            <a:ext cx="11953329" cy="1815882"/>
          </a:xfrm>
          <a:prstGeom prst="rect">
            <a:avLst/>
          </a:prstGeom>
          <a:solidFill>
            <a:schemeClr val="bg1"/>
          </a:solidFill>
        </p:spPr>
        <p:txBody>
          <a:bodyPr wrap="square" rtlCol="0">
            <a:spAutoFit/>
          </a:bodyPr>
          <a:lstStyle/>
          <a:p>
            <a:r>
              <a:rPr lang="bg-BG" sz="4000" dirty="0" smtClean="0"/>
              <a:t>Благодарности</a:t>
            </a:r>
            <a:endParaRPr lang="en-US" sz="4000" dirty="0"/>
          </a:p>
          <a:p>
            <a:pPr algn="just"/>
            <a:r>
              <a:rPr lang="ru-RU" sz="2400" dirty="0"/>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a:t>
            </a:r>
            <a:r>
              <a:rPr lang="ru-RU" sz="2400" dirty="0" smtClean="0"/>
              <a:t>т</a:t>
            </a:r>
            <a:endParaRPr lang="en-US" dirty="0"/>
          </a:p>
        </p:txBody>
      </p:sp>
      <p:sp>
        <p:nvSpPr>
          <p:cNvPr id="8" name="TextBox 7"/>
          <p:cNvSpPr txBox="1"/>
          <p:nvPr/>
        </p:nvSpPr>
        <p:spPr>
          <a:xfrm>
            <a:off x="928681" y="7640843"/>
            <a:ext cx="6912768" cy="4031873"/>
          </a:xfrm>
          <a:prstGeom prst="rect">
            <a:avLst/>
          </a:prstGeom>
          <a:noFill/>
        </p:spPr>
        <p:txBody>
          <a:bodyPr wrap="square" rtlCol="0">
            <a:spAutoFit/>
          </a:bodyPr>
          <a:lstStyle/>
          <a:p>
            <a:r>
              <a:rPr lang="bg-BG" sz="4000" dirty="0" smtClean="0"/>
              <a:t>Въведение</a:t>
            </a:r>
            <a:endParaRPr lang="en-US" sz="4000" dirty="0"/>
          </a:p>
          <a:p>
            <a:pPr algn="just"/>
            <a:r>
              <a:rPr lang="ru-RU" sz="2400" dirty="0"/>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a:t>
            </a:r>
            <a:endParaRPr lang="en-US" dirty="0"/>
          </a:p>
        </p:txBody>
      </p:sp>
      <p:sp>
        <p:nvSpPr>
          <p:cNvPr id="9" name="TextBox 8"/>
          <p:cNvSpPr txBox="1"/>
          <p:nvPr/>
        </p:nvSpPr>
        <p:spPr>
          <a:xfrm>
            <a:off x="8461152" y="24195894"/>
            <a:ext cx="11953328" cy="2185214"/>
          </a:xfrm>
          <a:prstGeom prst="rect">
            <a:avLst/>
          </a:prstGeom>
          <a:solidFill>
            <a:schemeClr val="accent5">
              <a:lumMod val="20000"/>
              <a:lumOff val="80000"/>
            </a:schemeClr>
          </a:solidFill>
        </p:spPr>
        <p:txBody>
          <a:bodyPr wrap="square" rtlCol="0">
            <a:spAutoFit/>
          </a:bodyPr>
          <a:lstStyle/>
          <a:p>
            <a:r>
              <a:rPr lang="bg-BG" sz="4000" dirty="0" smtClean="0"/>
              <a:t>Заключение</a:t>
            </a:r>
            <a:endParaRPr lang="en-US" sz="4000" dirty="0"/>
          </a:p>
          <a:p>
            <a:pPr algn="just"/>
            <a:r>
              <a:rPr lang="ru-RU" sz="2400" dirty="0"/>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a:t>
            </a:r>
            <a:endParaRPr lang="en-US" dirty="0"/>
          </a:p>
        </p:txBody>
      </p:sp>
      <p:sp>
        <p:nvSpPr>
          <p:cNvPr id="10" name="TextBox 9"/>
          <p:cNvSpPr txBox="1"/>
          <p:nvPr/>
        </p:nvSpPr>
        <p:spPr>
          <a:xfrm>
            <a:off x="9685288" y="7764317"/>
            <a:ext cx="10369152" cy="3662541"/>
          </a:xfrm>
          <a:prstGeom prst="rect">
            <a:avLst/>
          </a:prstGeom>
          <a:solidFill>
            <a:schemeClr val="tx2">
              <a:lumMod val="40000"/>
              <a:lumOff val="60000"/>
              <a:alpha val="55000"/>
            </a:schemeClr>
          </a:solidFill>
        </p:spPr>
        <p:txBody>
          <a:bodyPr wrap="square" rtlCol="0">
            <a:spAutoFit/>
          </a:bodyPr>
          <a:lstStyle/>
          <a:p>
            <a:r>
              <a:rPr lang="bg-BG" sz="4000" dirty="0" smtClean="0"/>
              <a:t>Резултати</a:t>
            </a:r>
            <a:endParaRPr lang="en-US" sz="4000" dirty="0"/>
          </a:p>
          <a:p>
            <a:pPr algn="just"/>
            <a:r>
              <a:rPr lang="ru-RU" sz="2400" dirty="0"/>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a:t>
            </a:r>
            <a:endParaRPr lang="ru-RU" sz="2400" dirty="0" smtClean="0"/>
          </a:p>
          <a:p>
            <a:pPr algn="just"/>
            <a:r>
              <a:rPr lang="ru-RU" sz="2400" dirty="0" smtClean="0"/>
              <a:t>1. Текст </a:t>
            </a:r>
            <a:r>
              <a:rPr lang="ru-RU" sz="2400" dirty="0"/>
              <a:t>текст текст </a:t>
            </a:r>
            <a:r>
              <a:rPr lang="ru-RU" sz="2400" dirty="0" smtClean="0"/>
              <a:t>текст</a:t>
            </a:r>
          </a:p>
          <a:p>
            <a:pPr algn="just"/>
            <a:r>
              <a:rPr lang="ru-RU" sz="2400" dirty="0" smtClean="0"/>
              <a:t>2. </a:t>
            </a:r>
            <a:r>
              <a:rPr lang="ru-RU" sz="2400" dirty="0"/>
              <a:t>Т</a:t>
            </a:r>
            <a:r>
              <a:rPr lang="ru-RU" sz="2400" dirty="0" smtClean="0"/>
              <a:t>екст </a:t>
            </a:r>
            <a:r>
              <a:rPr lang="ru-RU" sz="2400" dirty="0"/>
              <a:t>текст текст </a:t>
            </a:r>
            <a:r>
              <a:rPr lang="ru-RU" sz="2400" dirty="0" smtClean="0"/>
              <a:t>текст</a:t>
            </a:r>
          </a:p>
          <a:p>
            <a:pPr algn="just"/>
            <a:r>
              <a:rPr lang="ru-RU" sz="2400" dirty="0" smtClean="0"/>
              <a:t>3</a:t>
            </a:r>
            <a:r>
              <a:rPr lang="ru-RU" sz="2400" dirty="0"/>
              <a:t>. </a:t>
            </a:r>
            <a:r>
              <a:rPr lang="ru-RU" sz="2400" dirty="0" smtClean="0"/>
              <a:t>Текстт екст </a:t>
            </a:r>
            <a:r>
              <a:rPr lang="ru-RU" sz="2400" dirty="0"/>
              <a:t>текст текст текст</a:t>
            </a:r>
          </a:p>
          <a:p>
            <a:pPr algn="just"/>
            <a:endParaRPr lang="en-US" sz="2400" dirty="0"/>
          </a:p>
        </p:txBody>
      </p:sp>
      <p:graphicFrame>
        <p:nvGraphicFramePr>
          <p:cNvPr id="12" name="Chart 11"/>
          <p:cNvGraphicFramePr/>
          <p:nvPr>
            <p:extLst>
              <p:ext uri="{D42A27DB-BD31-4B8C-83A1-F6EECF244321}">
                <p14:modId xmlns:p14="http://schemas.microsoft.com/office/powerpoint/2010/main" val="2082353423"/>
              </p:ext>
            </p:extLst>
          </p:nvPr>
        </p:nvGraphicFramePr>
        <p:xfrm>
          <a:off x="1142528" y="12043643"/>
          <a:ext cx="6915533" cy="604175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915360" y="24348294"/>
            <a:ext cx="6912768" cy="4401205"/>
          </a:xfrm>
          <a:prstGeom prst="rect">
            <a:avLst/>
          </a:prstGeom>
          <a:noFill/>
        </p:spPr>
        <p:txBody>
          <a:bodyPr wrap="square" rtlCol="0">
            <a:spAutoFit/>
          </a:bodyPr>
          <a:lstStyle/>
          <a:p>
            <a:pPr algn="just"/>
            <a:r>
              <a:rPr lang="bg-BG" sz="4000" dirty="0"/>
              <a:t>Заключение</a:t>
            </a:r>
            <a:endParaRPr lang="en-US" sz="4000" dirty="0"/>
          </a:p>
          <a:p>
            <a:pPr algn="just"/>
            <a:r>
              <a:rPr lang="ru-RU" sz="2400" dirty="0" smtClean="0"/>
              <a:t>текст </a:t>
            </a:r>
            <a:r>
              <a:rPr lang="ru-RU" sz="2400" dirty="0"/>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a:t>
            </a:r>
            <a:r>
              <a:rPr lang="ru-RU" sz="2400" dirty="0" smtClean="0"/>
              <a:t>текст</a:t>
            </a:r>
            <a:endParaRPr lang="en-US" dirty="0"/>
          </a:p>
        </p:txBody>
      </p:sp>
      <p:graphicFrame>
        <p:nvGraphicFramePr>
          <p:cNvPr id="15" name="Chart 14"/>
          <p:cNvGraphicFramePr/>
          <p:nvPr>
            <p:extLst>
              <p:ext uri="{D42A27DB-BD31-4B8C-83A1-F6EECF244321}">
                <p14:modId xmlns:p14="http://schemas.microsoft.com/office/powerpoint/2010/main" val="999613832"/>
              </p:ext>
            </p:extLst>
          </p:nvPr>
        </p:nvGraphicFramePr>
        <p:xfrm>
          <a:off x="1445449" y="18351109"/>
          <a:ext cx="7048471" cy="5861886"/>
        </p:xfrm>
        <a:graphic>
          <a:graphicData uri="http://schemas.openxmlformats.org/drawingml/2006/chart">
            <c:chart xmlns:c="http://schemas.openxmlformats.org/drawingml/2006/chart" xmlns:r="http://schemas.openxmlformats.org/officeDocument/2006/relationships" r:id="rId4"/>
          </a:graphicData>
        </a:graphic>
      </p:graphicFrame>
      <p:sp>
        <p:nvSpPr>
          <p:cNvPr id="16" name="Circular Arrow 15"/>
          <p:cNvSpPr/>
          <p:nvPr/>
        </p:nvSpPr>
        <p:spPr>
          <a:xfrm rot="970014">
            <a:off x="8388518" y="14214370"/>
            <a:ext cx="3060340" cy="2808312"/>
          </a:xfrm>
          <a:prstGeom prst="circularArrow">
            <a:avLst>
              <a:gd name="adj1" fmla="val 12500"/>
              <a:gd name="adj2" fmla="val 1142319"/>
              <a:gd name="adj3" fmla="val 20457681"/>
              <a:gd name="adj4" fmla="val 12017867"/>
              <a:gd name="adj5" fmla="val 125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17" name="Diagram 16"/>
          <p:cNvGraphicFramePr/>
          <p:nvPr>
            <p:extLst>
              <p:ext uri="{D42A27DB-BD31-4B8C-83A1-F6EECF244321}">
                <p14:modId xmlns:p14="http://schemas.microsoft.com/office/powerpoint/2010/main" val="1871951349"/>
              </p:ext>
            </p:extLst>
          </p:nvPr>
        </p:nvGraphicFramePr>
        <p:xfrm>
          <a:off x="11779315" y="9955411"/>
          <a:ext cx="9037216" cy="691752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9" name="TextBox 18"/>
          <p:cNvSpPr txBox="1"/>
          <p:nvPr/>
        </p:nvSpPr>
        <p:spPr>
          <a:xfrm>
            <a:off x="9918688" y="865696"/>
            <a:ext cx="10606129" cy="2739211"/>
          </a:xfrm>
          <a:prstGeom prst="rect">
            <a:avLst/>
          </a:prstGeom>
          <a:noFill/>
        </p:spPr>
        <p:txBody>
          <a:bodyPr wrap="square" rtlCol="0">
            <a:spAutoFit/>
          </a:bodyPr>
          <a:lstStyle/>
          <a:p>
            <a:pPr algn="ctr"/>
            <a:r>
              <a:rPr lang="bg-BG" sz="8600" b="1" dirty="0" smtClean="0">
                <a:solidFill>
                  <a:srgbClr val="0070C0"/>
                </a:solidFill>
              </a:rPr>
              <a:t>МЕСЕЦ  НА  НАУКАТА </a:t>
            </a:r>
            <a:r>
              <a:rPr lang="en-US" sz="8600" b="1" dirty="0" smtClean="0">
                <a:solidFill>
                  <a:srgbClr val="0070C0"/>
                </a:solidFill>
              </a:rPr>
              <a:t> </a:t>
            </a:r>
            <a:r>
              <a:rPr lang="bg-BG" sz="8600" b="1" dirty="0" smtClean="0">
                <a:solidFill>
                  <a:srgbClr val="0070C0"/>
                </a:solidFill>
              </a:rPr>
              <a:t>2018</a:t>
            </a:r>
            <a:endParaRPr lang="en-US" sz="8600" b="1" dirty="0">
              <a:solidFill>
                <a:srgbClr val="0070C0"/>
              </a:solidFill>
            </a:endParaRPr>
          </a:p>
        </p:txBody>
      </p:sp>
      <p:pic>
        <p:nvPicPr>
          <p:cNvPr id="1026" name="Picture 2" descr="&amp;Rcy;&amp;iecy;&amp;zcy;&amp;ucy;&amp;lcy;&amp;tcy;&amp;acy;&amp;tcy; &amp;scy; &amp;icy;&amp;zcy;&amp;ocy;&amp;bcy;&amp;rcy;&amp;acy;&amp;zhcy;&amp;iecy;&amp;ncy;&amp;icy;&amp;iecy; &amp;zcy;&amp;acy; &amp;tcy;&amp;ucy;-&amp;vcy;&amp;acy;&amp;rcy;&amp;ncy;&amp;acy;"/>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51481" y="505607"/>
            <a:ext cx="5409471" cy="28438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32737" y="3391107"/>
            <a:ext cx="5904656" cy="923330"/>
          </a:xfrm>
          <a:prstGeom prst="rect">
            <a:avLst/>
          </a:prstGeom>
          <a:noFill/>
        </p:spPr>
        <p:txBody>
          <a:bodyPr wrap="square" rtlCol="0">
            <a:spAutoFit/>
          </a:bodyPr>
          <a:lstStyle/>
          <a:p>
            <a:r>
              <a:rPr lang="bg-BG" sz="5400" i="1" dirty="0" smtClean="0"/>
              <a:t>Име на факултет</a:t>
            </a:r>
            <a:endParaRPr lang="en-US" sz="5400" i="1" dirty="0"/>
          </a:p>
        </p:txBody>
      </p:sp>
      <p:sp>
        <p:nvSpPr>
          <p:cNvPr id="22" name="TextBox 21"/>
          <p:cNvSpPr txBox="1"/>
          <p:nvPr/>
        </p:nvSpPr>
        <p:spPr>
          <a:xfrm>
            <a:off x="8613552" y="24348294"/>
            <a:ext cx="11953328" cy="2185214"/>
          </a:xfrm>
          <a:prstGeom prst="rect">
            <a:avLst/>
          </a:prstGeom>
          <a:solidFill>
            <a:schemeClr val="accent5">
              <a:lumMod val="20000"/>
              <a:lumOff val="80000"/>
            </a:schemeClr>
          </a:solidFill>
        </p:spPr>
        <p:txBody>
          <a:bodyPr wrap="square" rtlCol="0">
            <a:spAutoFit/>
          </a:bodyPr>
          <a:lstStyle/>
          <a:p>
            <a:r>
              <a:rPr lang="bg-BG" sz="4000" dirty="0"/>
              <a:t>Публикации по проекта</a:t>
            </a:r>
            <a:endParaRPr lang="en-US" sz="4000" dirty="0"/>
          </a:p>
          <a:p>
            <a:pPr algn="just"/>
            <a:r>
              <a:rPr lang="en-US" sz="2400" dirty="0" smtClean="0"/>
              <a:t>1.</a:t>
            </a:r>
            <a:r>
              <a:rPr lang="ru-RU" sz="2400" dirty="0" smtClean="0"/>
              <a:t>текст </a:t>
            </a:r>
            <a:r>
              <a:rPr lang="ru-RU" sz="2400" dirty="0"/>
              <a:t>текст текст текст текст текст текст текст текст текст текст текст текст текст текст текст </a:t>
            </a:r>
            <a:r>
              <a:rPr lang="en-US" sz="2400" dirty="0" smtClean="0"/>
              <a:t>2.</a:t>
            </a:r>
            <a:r>
              <a:rPr lang="ru-RU" sz="2400" dirty="0" smtClean="0"/>
              <a:t>текст </a:t>
            </a:r>
            <a:r>
              <a:rPr lang="ru-RU" sz="2400" dirty="0"/>
              <a:t>текст текст текст текст текст текст текст текст текст текст текст текст текст текст текст </a:t>
            </a:r>
            <a:r>
              <a:rPr lang="en-US" sz="2400" dirty="0" smtClean="0"/>
              <a:t>3.</a:t>
            </a:r>
            <a:r>
              <a:rPr lang="ru-RU" sz="2400" dirty="0" smtClean="0"/>
              <a:t>текст </a:t>
            </a:r>
            <a:r>
              <a:rPr lang="ru-RU" sz="2400" dirty="0"/>
              <a:t>текст текст текст текст текст текст текст текст текст текст текст текст текст текст текст </a:t>
            </a:r>
            <a:r>
              <a:rPr lang="en-US" sz="2400" dirty="0" smtClean="0"/>
              <a:t>4. </a:t>
            </a:r>
            <a:r>
              <a:rPr lang="ru-RU" sz="2400" dirty="0" smtClean="0"/>
              <a:t>текст </a:t>
            </a:r>
            <a:r>
              <a:rPr lang="ru-RU" sz="2400" dirty="0"/>
              <a:t>текст текст текст текст текст </a:t>
            </a:r>
            <a:endParaRPr lang="en-US" dirty="0"/>
          </a:p>
        </p:txBody>
      </p:sp>
      <p:sp>
        <p:nvSpPr>
          <p:cNvPr id="23" name="TextBox 22"/>
          <p:cNvSpPr txBox="1"/>
          <p:nvPr/>
        </p:nvSpPr>
        <p:spPr>
          <a:xfrm>
            <a:off x="6440705" y="5389564"/>
            <a:ext cx="8433382" cy="1261884"/>
          </a:xfrm>
          <a:prstGeom prst="rect">
            <a:avLst/>
          </a:prstGeom>
          <a:solidFill>
            <a:schemeClr val="tx2">
              <a:lumMod val="20000"/>
              <a:lumOff val="80000"/>
            </a:schemeClr>
          </a:solidFill>
        </p:spPr>
        <p:txBody>
          <a:bodyPr wrap="square" rtlCol="0">
            <a:spAutoFit/>
          </a:bodyPr>
          <a:lstStyle/>
          <a:p>
            <a:r>
              <a:rPr lang="bg-BG" sz="2800" dirty="0" smtClean="0"/>
              <a:t>Ръководител на проекта, </a:t>
            </a:r>
            <a:r>
              <a:rPr lang="ru-RU" sz="2800" dirty="0" smtClean="0"/>
              <a:t>длъжност</a:t>
            </a:r>
            <a:r>
              <a:rPr lang="ru-RU" sz="2800" dirty="0"/>
              <a:t>, катедра </a:t>
            </a:r>
            <a:endParaRPr lang="en-US" sz="2800" dirty="0"/>
          </a:p>
          <a:p>
            <a:pPr algn="just"/>
            <a:r>
              <a:rPr lang="ru-RU" sz="2400" dirty="0" smtClean="0"/>
              <a:t>Участник, Участник, </a:t>
            </a:r>
            <a:r>
              <a:rPr lang="ru-RU" sz="2400" dirty="0"/>
              <a:t>длъжност, катедра </a:t>
            </a:r>
            <a:endParaRPr lang="ru-RU" sz="2400" dirty="0" smtClean="0"/>
          </a:p>
          <a:p>
            <a:pPr algn="just"/>
            <a:r>
              <a:rPr lang="ru-RU" sz="2400" dirty="0" smtClean="0"/>
              <a:t>Участник, </a:t>
            </a:r>
            <a:r>
              <a:rPr lang="ru-RU" sz="2400" dirty="0"/>
              <a:t>длъжност, катедра </a:t>
            </a:r>
            <a:r>
              <a:rPr lang="ru-RU" sz="2400" dirty="0" smtClean="0"/>
              <a:t>, </a:t>
            </a:r>
            <a:r>
              <a:rPr lang="ru-RU" sz="2400" dirty="0"/>
              <a:t>длъжност, катедра </a:t>
            </a:r>
            <a:r>
              <a:rPr lang="ru-RU" sz="2400" dirty="0" smtClean="0"/>
              <a:t>екст</a:t>
            </a:r>
            <a:endParaRPr lang="en-US" dirty="0"/>
          </a:p>
        </p:txBody>
      </p:sp>
      <p:graphicFrame>
        <p:nvGraphicFramePr>
          <p:cNvPr id="3" name="Chart 2"/>
          <p:cNvGraphicFramePr/>
          <p:nvPr>
            <p:extLst>
              <p:ext uri="{D42A27DB-BD31-4B8C-83A1-F6EECF244321}">
                <p14:modId xmlns:p14="http://schemas.microsoft.com/office/powerpoint/2010/main" val="3150846305"/>
              </p:ext>
            </p:extLst>
          </p:nvPr>
        </p:nvGraphicFramePr>
        <p:xfrm>
          <a:off x="9253240" y="16220106"/>
          <a:ext cx="9433048" cy="7560841"/>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2581</TotalTime>
  <Words>440</Words>
  <Application>Microsoft Office PowerPoint</Application>
  <PresentationFormat>Custom</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Viki</cp:lastModifiedBy>
  <cp:revision>33</cp:revision>
  <cp:lastPrinted>2018-07-16T07:26:53Z</cp:lastPrinted>
  <dcterms:created xsi:type="dcterms:W3CDTF">2013-02-11T11:53:56Z</dcterms:created>
  <dcterms:modified xsi:type="dcterms:W3CDTF">2018-07-16T08:49:05Z</dcterms:modified>
</cp:coreProperties>
</file>